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2" r:id="rId4"/>
    <p:sldId id="268" r:id="rId5"/>
    <p:sldId id="267" r:id="rId6"/>
    <p:sldId id="264" r:id="rId7"/>
    <p:sldId id="265" r:id="rId8"/>
    <p:sldId id="266" r:id="rId9"/>
  </p:sldIdLst>
  <p:sldSz cx="9144000" cy="6858000" type="screen4x3"/>
  <p:notesSz cx="6565900" cy="9982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E2F"/>
    <a:srgbClr val="000099"/>
    <a:srgbClr val="FFCCFF"/>
    <a:srgbClr val="0C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25" autoAdjust="0"/>
    <p:restoredTop sz="94335" autoAdjust="0"/>
  </p:normalViewPr>
  <p:slideViewPr>
    <p:cSldViewPr>
      <p:cViewPr varScale="1">
        <p:scale>
          <a:sx n="79" d="100"/>
          <a:sy n="79" d="100"/>
        </p:scale>
        <p:origin x="584" y="5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B905BE12-EACF-4464-9644-718A3DA1C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1A0FDA72-A713-437D-986A-33D475B7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FBD783D8-3295-4161-A46F-3930084DA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99555CE-62E7-4DD1-85A3-89C3EFD6B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AA35D4DA-7486-4272-95DA-F2DE59FE4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5" name="AutoShape 6">
            <a:extLst>
              <a:ext uri="{FF2B5EF4-FFF2-40B4-BE49-F238E27FC236}">
                <a16:creationId xmlns:a16="http://schemas.microsoft.com/office/drawing/2014/main" id="{FE00956E-A01F-4FFC-9796-DACDBED36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6" name="AutoShape 7">
            <a:extLst>
              <a:ext uri="{FF2B5EF4-FFF2-40B4-BE49-F238E27FC236}">
                <a16:creationId xmlns:a16="http://schemas.microsoft.com/office/drawing/2014/main" id="{12AAE3C2-694E-4FC4-8926-A3558CBF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7" name="AutoShape 8">
            <a:extLst>
              <a:ext uri="{FF2B5EF4-FFF2-40B4-BE49-F238E27FC236}">
                <a16:creationId xmlns:a16="http://schemas.microsoft.com/office/drawing/2014/main" id="{F486A523-CAB0-4C2D-89DF-2B96757BF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8" name="AutoShape 9">
            <a:extLst>
              <a:ext uri="{FF2B5EF4-FFF2-40B4-BE49-F238E27FC236}">
                <a16:creationId xmlns:a16="http://schemas.microsoft.com/office/drawing/2014/main" id="{B2EC42D0-6C59-42B9-BB7B-AF2EC6B5C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9" name="AutoShape 10">
            <a:extLst>
              <a:ext uri="{FF2B5EF4-FFF2-40B4-BE49-F238E27FC236}">
                <a16:creationId xmlns:a16="http://schemas.microsoft.com/office/drawing/2014/main" id="{8C0F41BD-1312-4C6D-A37C-4569718D7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0" name="AutoShape 11">
            <a:extLst>
              <a:ext uri="{FF2B5EF4-FFF2-40B4-BE49-F238E27FC236}">
                <a16:creationId xmlns:a16="http://schemas.microsoft.com/office/drawing/2014/main" id="{2A65BA75-4297-4B38-A66B-EBD519FCE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1" name="AutoShape 12">
            <a:extLst>
              <a:ext uri="{FF2B5EF4-FFF2-40B4-BE49-F238E27FC236}">
                <a16:creationId xmlns:a16="http://schemas.microsoft.com/office/drawing/2014/main" id="{8C0DEE96-35D4-4F5C-B982-B68DAEF99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2" name="AutoShape 13">
            <a:extLst>
              <a:ext uri="{FF2B5EF4-FFF2-40B4-BE49-F238E27FC236}">
                <a16:creationId xmlns:a16="http://schemas.microsoft.com/office/drawing/2014/main" id="{D1996CFC-BBB6-4036-95FC-83546342C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3" name="AutoShape 14">
            <a:extLst>
              <a:ext uri="{FF2B5EF4-FFF2-40B4-BE49-F238E27FC236}">
                <a16:creationId xmlns:a16="http://schemas.microsoft.com/office/drawing/2014/main" id="{344532B2-3414-4CEC-9C88-C499CFABE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4" name="AutoShape 15">
            <a:extLst>
              <a:ext uri="{FF2B5EF4-FFF2-40B4-BE49-F238E27FC236}">
                <a16:creationId xmlns:a16="http://schemas.microsoft.com/office/drawing/2014/main" id="{EA04E525-CBE4-484C-A080-F7566C48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5" name="AutoShape 16">
            <a:extLst>
              <a:ext uri="{FF2B5EF4-FFF2-40B4-BE49-F238E27FC236}">
                <a16:creationId xmlns:a16="http://schemas.microsoft.com/office/drawing/2014/main" id="{BE0A2027-5330-4689-9103-F9C4D787F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6" name="AutoShape 17">
            <a:extLst>
              <a:ext uri="{FF2B5EF4-FFF2-40B4-BE49-F238E27FC236}">
                <a16:creationId xmlns:a16="http://schemas.microsoft.com/office/drawing/2014/main" id="{2AC6EED1-F44E-4C17-A6B6-B58A679A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7" name="AutoShape 18">
            <a:extLst>
              <a:ext uri="{FF2B5EF4-FFF2-40B4-BE49-F238E27FC236}">
                <a16:creationId xmlns:a16="http://schemas.microsoft.com/office/drawing/2014/main" id="{FBC9B1DB-DEF9-4E50-ACA1-1E3ED20E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8" name="AutoShape 19">
            <a:extLst>
              <a:ext uri="{FF2B5EF4-FFF2-40B4-BE49-F238E27FC236}">
                <a16:creationId xmlns:a16="http://schemas.microsoft.com/office/drawing/2014/main" id="{D7316B61-D76E-4FA5-B2A0-A9206595F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9" name="AutoShape 20">
            <a:extLst>
              <a:ext uri="{FF2B5EF4-FFF2-40B4-BE49-F238E27FC236}">
                <a16:creationId xmlns:a16="http://schemas.microsoft.com/office/drawing/2014/main" id="{5AE7A4BA-ECE8-426E-A3B9-A6BB84FB5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0" name="AutoShape 21">
            <a:extLst>
              <a:ext uri="{FF2B5EF4-FFF2-40B4-BE49-F238E27FC236}">
                <a16:creationId xmlns:a16="http://schemas.microsoft.com/office/drawing/2014/main" id="{741F3956-BCB9-4EEA-90DB-E2FEC4718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1" name="AutoShape 22">
            <a:extLst>
              <a:ext uri="{FF2B5EF4-FFF2-40B4-BE49-F238E27FC236}">
                <a16:creationId xmlns:a16="http://schemas.microsoft.com/office/drawing/2014/main" id="{5C30D865-8B18-4A23-8461-190644BC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2" name="AutoShape 23">
            <a:extLst>
              <a:ext uri="{FF2B5EF4-FFF2-40B4-BE49-F238E27FC236}">
                <a16:creationId xmlns:a16="http://schemas.microsoft.com/office/drawing/2014/main" id="{EC50D474-FF38-46A0-9233-E5C90DFC1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3" name="AutoShape 24">
            <a:extLst>
              <a:ext uri="{FF2B5EF4-FFF2-40B4-BE49-F238E27FC236}">
                <a16:creationId xmlns:a16="http://schemas.microsoft.com/office/drawing/2014/main" id="{F4C7BFD5-3D62-487A-B223-306462E97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4" name="AutoShape 25">
            <a:extLst>
              <a:ext uri="{FF2B5EF4-FFF2-40B4-BE49-F238E27FC236}">
                <a16:creationId xmlns:a16="http://schemas.microsoft.com/office/drawing/2014/main" id="{545A945F-4601-4F9C-B54A-E3D025BAF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5" name="AutoShape 26">
            <a:extLst>
              <a:ext uri="{FF2B5EF4-FFF2-40B4-BE49-F238E27FC236}">
                <a16:creationId xmlns:a16="http://schemas.microsoft.com/office/drawing/2014/main" id="{894220E6-AB8E-47AA-A8B2-C820646D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6" name="AutoShape 27">
            <a:extLst>
              <a:ext uri="{FF2B5EF4-FFF2-40B4-BE49-F238E27FC236}">
                <a16:creationId xmlns:a16="http://schemas.microsoft.com/office/drawing/2014/main" id="{F28D1BB9-DEC4-4A39-893B-7DFAD8317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7" name="AutoShape 28">
            <a:extLst>
              <a:ext uri="{FF2B5EF4-FFF2-40B4-BE49-F238E27FC236}">
                <a16:creationId xmlns:a16="http://schemas.microsoft.com/office/drawing/2014/main" id="{1D846531-5E1D-4135-B2F7-A1B0559E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8" name="AutoShape 29">
            <a:extLst>
              <a:ext uri="{FF2B5EF4-FFF2-40B4-BE49-F238E27FC236}">
                <a16:creationId xmlns:a16="http://schemas.microsoft.com/office/drawing/2014/main" id="{59EC38F9-0389-4D51-A273-590A7396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9" name="AutoShape 30">
            <a:extLst>
              <a:ext uri="{FF2B5EF4-FFF2-40B4-BE49-F238E27FC236}">
                <a16:creationId xmlns:a16="http://schemas.microsoft.com/office/drawing/2014/main" id="{6EA163DA-3FF3-4898-AA8C-CE9CDD680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0" name="AutoShape 31">
            <a:extLst>
              <a:ext uri="{FF2B5EF4-FFF2-40B4-BE49-F238E27FC236}">
                <a16:creationId xmlns:a16="http://schemas.microsoft.com/office/drawing/2014/main" id="{BB440DCC-17EA-40DE-8E4E-C7139991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1" name="AutoShape 32">
            <a:extLst>
              <a:ext uri="{FF2B5EF4-FFF2-40B4-BE49-F238E27FC236}">
                <a16:creationId xmlns:a16="http://schemas.microsoft.com/office/drawing/2014/main" id="{DCEAAA71-4B9C-46EE-A150-1A90F3B5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2" name="AutoShape 33">
            <a:extLst>
              <a:ext uri="{FF2B5EF4-FFF2-40B4-BE49-F238E27FC236}">
                <a16:creationId xmlns:a16="http://schemas.microsoft.com/office/drawing/2014/main" id="{4CCF8286-9E84-4989-8921-B878EA940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3" name="AutoShape 34">
            <a:extLst>
              <a:ext uri="{FF2B5EF4-FFF2-40B4-BE49-F238E27FC236}">
                <a16:creationId xmlns:a16="http://schemas.microsoft.com/office/drawing/2014/main" id="{D8BD8701-76A9-4426-87DF-2FC2D0DF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4" name="AutoShape 35">
            <a:extLst>
              <a:ext uri="{FF2B5EF4-FFF2-40B4-BE49-F238E27FC236}">
                <a16:creationId xmlns:a16="http://schemas.microsoft.com/office/drawing/2014/main" id="{74A61C34-5E48-4303-8BD1-F02C9F218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5" name="AutoShape 36">
            <a:extLst>
              <a:ext uri="{FF2B5EF4-FFF2-40B4-BE49-F238E27FC236}">
                <a16:creationId xmlns:a16="http://schemas.microsoft.com/office/drawing/2014/main" id="{B974217A-1CD9-4EFF-AC2A-9EFAB391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6" name="AutoShape 37">
            <a:extLst>
              <a:ext uri="{FF2B5EF4-FFF2-40B4-BE49-F238E27FC236}">
                <a16:creationId xmlns:a16="http://schemas.microsoft.com/office/drawing/2014/main" id="{4C9F4B73-AF55-4D59-A7BA-1C375E632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7" name="AutoShape 38">
            <a:extLst>
              <a:ext uri="{FF2B5EF4-FFF2-40B4-BE49-F238E27FC236}">
                <a16:creationId xmlns:a16="http://schemas.microsoft.com/office/drawing/2014/main" id="{0E440AED-21E8-4877-B768-7B6CA3D63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8" name="AutoShape 39">
            <a:extLst>
              <a:ext uri="{FF2B5EF4-FFF2-40B4-BE49-F238E27FC236}">
                <a16:creationId xmlns:a16="http://schemas.microsoft.com/office/drawing/2014/main" id="{26E2FFAD-0214-4F33-B760-4CBDC1960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9" name="AutoShape 40">
            <a:extLst>
              <a:ext uri="{FF2B5EF4-FFF2-40B4-BE49-F238E27FC236}">
                <a16:creationId xmlns:a16="http://schemas.microsoft.com/office/drawing/2014/main" id="{C4A71D45-95BD-4844-ACE6-639884C9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0" name="AutoShape 41">
            <a:extLst>
              <a:ext uri="{FF2B5EF4-FFF2-40B4-BE49-F238E27FC236}">
                <a16:creationId xmlns:a16="http://schemas.microsoft.com/office/drawing/2014/main" id="{E43FF0E5-F405-4651-9286-6B5E09DA3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1" name="AutoShape 42">
            <a:extLst>
              <a:ext uri="{FF2B5EF4-FFF2-40B4-BE49-F238E27FC236}">
                <a16:creationId xmlns:a16="http://schemas.microsoft.com/office/drawing/2014/main" id="{CC30FED1-874F-4C11-89E5-F96359DC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2" name="AutoShape 43">
            <a:extLst>
              <a:ext uri="{FF2B5EF4-FFF2-40B4-BE49-F238E27FC236}">
                <a16:creationId xmlns:a16="http://schemas.microsoft.com/office/drawing/2014/main" id="{673B2403-DBD4-450B-B857-4E456E0B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3" name="AutoShape 44">
            <a:extLst>
              <a:ext uri="{FF2B5EF4-FFF2-40B4-BE49-F238E27FC236}">
                <a16:creationId xmlns:a16="http://schemas.microsoft.com/office/drawing/2014/main" id="{A7F4642C-0126-41D6-9FD7-440256982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4" name="AutoShape 45">
            <a:extLst>
              <a:ext uri="{FF2B5EF4-FFF2-40B4-BE49-F238E27FC236}">
                <a16:creationId xmlns:a16="http://schemas.microsoft.com/office/drawing/2014/main" id="{15E4E9CF-D5F2-48EC-9CA3-CBB37B6CA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5" name="AutoShape 46">
            <a:extLst>
              <a:ext uri="{FF2B5EF4-FFF2-40B4-BE49-F238E27FC236}">
                <a16:creationId xmlns:a16="http://schemas.microsoft.com/office/drawing/2014/main" id="{56F9D559-0DC8-4D06-A322-67BE3DCA7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6" name="AutoShape 47">
            <a:extLst>
              <a:ext uri="{FF2B5EF4-FFF2-40B4-BE49-F238E27FC236}">
                <a16:creationId xmlns:a16="http://schemas.microsoft.com/office/drawing/2014/main" id="{A833CCEF-47F3-4CA8-9C13-8D1D7D2BC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7" name="AutoShape 48">
            <a:extLst>
              <a:ext uri="{FF2B5EF4-FFF2-40B4-BE49-F238E27FC236}">
                <a16:creationId xmlns:a16="http://schemas.microsoft.com/office/drawing/2014/main" id="{2C9289AA-66C3-41A0-A700-DC853D95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8" name="AutoShape 49">
            <a:extLst>
              <a:ext uri="{FF2B5EF4-FFF2-40B4-BE49-F238E27FC236}">
                <a16:creationId xmlns:a16="http://schemas.microsoft.com/office/drawing/2014/main" id="{E6AFD251-CF35-416D-A9CF-DE567511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9" name="AutoShape 50">
            <a:extLst>
              <a:ext uri="{FF2B5EF4-FFF2-40B4-BE49-F238E27FC236}">
                <a16:creationId xmlns:a16="http://schemas.microsoft.com/office/drawing/2014/main" id="{D46882EB-7525-430D-82A3-F748E9FC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0" name="AutoShape 51">
            <a:extLst>
              <a:ext uri="{FF2B5EF4-FFF2-40B4-BE49-F238E27FC236}">
                <a16:creationId xmlns:a16="http://schemas.microsoft.com/office/drawing/2014/main" id="{FD07FEF1-7EAF-4BC7-8530-ED56B755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1" name="AutoShape 52">
            <a:extLst>
              <a:ext uri="{FF2B5EF4-FFF2-40B4-BE49-F238E27FC236}">
                <a16:creationId xmlns:a16="http://schemas.microsoft.com/office/drawing/2014/main" id="{FCA596EB-013D-43D1-B768-283F97BE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2" name="AutoShape 53">
            <a:extLst>
              <a:ext uri="{FF2B5EF4-FFF2-40B4-BE49-F238E27FC236}">
                <a16:creationId xmlns:a16="http://schemas.microsoft.com/office/drawing/2014/main" id="{0969AC65-9AA4-455C-BA38-2A6E6DDE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3" name="AutoShape 54">
            <a:extLst>
              <a:ext uri="{FF2B5EF4-FFF2-40B4-BE49-F238E27FC236}">
                <a16:creationId xmlns:a16="http://schemas.microsoft.com/office/drawing/2014/main" id="{1C0D2909-5F67-48CE-9B28-E51542E88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4" name="AutoShape 55">
            <a:extLst>
              <a:ext uri="{FF2B5EF4-FFF2-40B4-BE49-F238E27FC236}">
                <a16:creationId xmlns:a16="http://schemas.microsoft.com/office/drawing/2014/main" id="{7581F8AA-8FBA-4846-9E33-4E46B40B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5" name="AutoShape 56">
            <a:extLst>
              <a:ext uri="{FF2B5EF4-FFF2-40B4-BE49-F238E27FC236}">
                <a16:creationId xmlns:a16="http://schemas.microsoft.com/office/drawing/2014/main" id="{8AEAB3BE-3E90-4CE2-ACAC-6116D663E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6" name="AutoShape 57">
            <a:extLst>
              <a:ext uri="{FF2B5EF4-FFF2-40B4-BE49-F238E27FC236}">
                <a16:creationId xmlns:a16="http://schemas.microsoft.com/office/drawing/2014/main" id="{35BB0D1A-521A-433C-BDE5-9CEDC867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7" name="AutoShape 58">
            <a:extLst>
              <a:ext uri="{FF2B5EF4-FFF2-40B4-BE49-F238E27FC236}">
                <a16:creationId xmlns:a16="http://schemas.microsoft.com/office/drawing/2014/main" id="{344DD837-B46F-4F7E-B919-17C70CE8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8" name="AutoShape 59">
            <a:extLst>
              <a:ext uri="{FF2B5EF4-FFF2-40B4-BE49-F238E27FC236}">
                <a16:creationId xmlns:a16="http://schemas.microsoft.com/office/drawing/2014/main" id="{204E403C-B1D6-4581-9681-57B76616B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9" name="AutoShape 60">
            <a:extLst>
              <a:ext uri="{FF2B5EF4-FFF2-40B4-BE49-F238E27FC236}">
                <a16:creationId xmlns:a16="http://schemas.microsoft.com/office/drawing/2014/main" id="{05AF0656-C5D9-44C3-8384-E2773154D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0" name="AutoShape 61">
            <a:extLst>
              <a:ext uri="{FF2B5EF4-FFF2-40B4-BE49-F238E27FC236}">
                <a16:creationId xmlns:a16="http://schemas.microsoft.com/office/drawing/2014/main" id="{25354FA9-D4FA-4B52-82E4-528F3582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1" name="AutoShape 62">
            <a:extLst>
              <a:ext uri="{FF2B5EF4-FFF2-40B4-BE49-F238E27FC236}">
                <a16:creationId xmlns:a16="http://schemas.microsoft.com/office/drawing/2014/main" id="{05589228-D1FA-4DA9-B291-D146E8198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2" name="AutoShape 63">
            <a:extLst>
              <a:ext uri="{FF2B5EF4-FFF2-40B4-BE49-F238E27FC236}">
                <a16:creationId xmlns:a16="http://schemas.microsoft.com/office/drawing/2014/main" id="{14D62D85-6F63-4065-8334-7FF39965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3" name="AutoShape 64">
            <a:extLst>
              <a:ext uri="{FF2B5EF4-FFF2-40B4-BE49-F238E27FC236}">
                <a16:creationId xmlns:a16="http://schemas.microsoft.com/office/drawing/2014/main" id="{6E99B9B7-1BEC-492A-80CB-282CF48C1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4" name="AutoShape 65">
            <a:extLst>
              <a:ext uri="{FF2B5EF4-FFF2-40B4-BE49-F238E27FC236}">
                <a16:creationId xmlns:a16="http://schemas.microsoft.com/office/drawing/2014/main" id="{64FFE5D0-F177-42A6-A49C-568B84933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5" name="AutoShape 66">
            <a:extLst>
              <a:ext uri="{FF2B5EF4-FFF2-40B4-BE49-F238E27FC236}">
                <a16:creationId xmlns:a16="http://schemas.microsoft.com/office/drawing/2014/main" id="{F3DBAACE-E754-4E66-BBAB-F8E2B0C98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6" name="AutoShape 67">
            <a:extLst>
              <a:ext uri="{FF2B5EF4-FFF2-40B4-BE49-F238E27FC236}">
                <a16:creationId xmlns:a16="http://schemas.microsoft.com/office/drawing/2014/main" id="{E40C671D-51A1-42CB-9066-1A1EDC4D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7" name="AutoShape 68">
            <a:extLst>
              <a:ext uri="{FF2B5EF4-FFF2-40B4-BE49-F238E27FC236}">
                <a16:creationId xmlns:a16="http://schemas.microsoft.com/office/drawing/2014/main" id="{72EE0D68-16BC-4559-97B7-593466A8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8" name="AutoShape 69">
            <a:extLst>
              <a:ext uri="{FF2B5EF4-FFF2-40B4-BE49-F238E27FC236}">
                <a16:creationId xmlns:a16="http://schemas.microsoft.com/office/drawing/2014/main" id="{C72708A9-AC49-47C5-B600-6AB86E9C3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9" name="AutoShape 70">
            <a:extLst>
              <a:ext uri="{FF2B5EF4-FFF2-40B4-BE49-F238E27FC236}">
                <a16:creationId xmlns:a16="http://schemas.microsoft.com/office/drawing/2014/main" id="{45B39E81-6468-4743-988F-23E4A0FD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0" name="AutoShape 71">
            <a:extLst>
              <a:ext uri="{FF2B5EF4-FFF2-40B4-BE49-F238E27FC236}">
                <a16:creationId xmlns:a16="http://schemas.microsoft.com/office/drawing/2014/main" id="{D0A0C8FF-74CA-4CB2-8ABA-7BF98352B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1" name="AutoShape 72">
            <a:extLst>
              <a:ext uri="{FF2B5EF4-FFF2-40B4-BE49-F238E27FC236}">
                <a16:creationId xmlns:a16="http://schemas.microsoft.com/office/drawing/2014/main" id="{4E53DB8E-5CE3-42D4-AD24-7AFC9CBF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2" name="AutoShape 73">
            <a:extLst>
              <a:ext uri="{FF2B5EF4-FFF2-40B4-BE49-F238E27FC236}">
                <a16:creationId xmlns:a16="http://schemas.microsoft.com/office/drawing/2014/main" id="{AB33E355-4746-4875-A957-BB942732D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3" name="AutoShape 74">
            <a:extLst>
              <a:ext uri="{FF2B5EF4-FFF2-40B4-BE49-F238E27FC236}">
                <a16:creationId xmlns:a16="http://schemas.microsoft.com/office/drawing/2014/main" id="{6F7DABB8-D3B2-4A85-8AFB-902F8DAC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4" name="AutoShape 75">
            <a:extLst>
              <a:ext uri="{FF2B5EF4-FFF2-40B4-BE49-F238E27FC236}">
                <a16:creationId xmlns:a16="http://schemas.microsoft.com/office/drawing/2014/main" id="{FC44D726-5741-4786-B55D-5BB9231F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5" name="AutoShape 76">
            <a:extLst>
              <a:ext uri="{FF2B5EF4-FFF2-40B4-BE49-F238E27FC236}">
                <a16:creationId xmlns:a16="http://schemas.microsoft.com/office/drawing/2014/main" id="{56B5F6DE-3828-466B-8C3D-6A436CDC0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6" name="AutoShape 77">
            <a:extLst>
              <a:ext uri="{FF2B5EF4-FFF2-40B4-BE49-F238E27FC236}">
                <a16:creationId xmlns:a16="http://schemas.microsoft.com/office/drawing/2014/main" id="{2C2CC5EF-FA18-4D72-8DF9-15C6FC080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7" name="AutoShape 78">
            <a:extLst>
              <a:ext uri="{FF2B5EF4-FFF2-40B4-BE49-F238E27FC236}">
                <a16:creationId xmlns:a16="http://schemas.microsoft.com/office/drawing/2014/main" id="{D8D6D2B3-047D-4101-8592-A9378B26C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8" name="AutoShape 79">
            <a:extLst>
              <a:ext uri="{FF2B5EF4-FFF2-40B4-BE49-F238E27FC236}">
                <a16:creationId xmlns:a16="http://schemas.microsoft.com/office/drawing/2014/main" id="{EBC8CC79-D30A-4E47-A083-65CE5D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9" name="AutoShape 80">
            <a:extLst>
              <a:ext uri="{FF2B5EF4-FFF2-40B4-BE49-F238E27FC236}">
                <a16:creationId xmlns:a16="http://schemas.microsoft.com/office/drawing/2014/main" id="{AE8D10C0-1448-4D1E-969C-747534475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0" name="AutoShape 81">
            <a:extLst>
              <a:ext uri="{FF2B5EF4-FFF2-40B4-BE49-F238E27FC236}">
                <a16:creationId xmlns:a16="http://schemas.microsoft.com/office/drawing/2014/main" id="{5067DE8D-1514-4188-B52C-C2DFC0E9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1" name="AutoShape 82">
            <a:extLst>
              <a:ext uri="{FF2B5EF4-FFF2-40B4-BE49-F238E27FC236}">
                <a16:creationId xmlns:a16="http://schemas.microsoft.com/office/drawing/2014/main" id="{87F07E3A-EB64-49FB-9DCB-F92C0BCB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2" name="AutoShape 83">
            <a:extLst>
              <a:ext uri="{FF2B5EF4-FFF2-40B4-BE49-F238E27FC236}">
                <a16:creationId xmlns:a16="http://schemas.microsoft.com/office/drawing/2014/main" id="{5C0E27E5-E2DA-4282-8ADA-D66D0D4ED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3" name="AutoShape 84">
            <a:extLst>
              <a:ext uri="{FF2B5EF4-FFF2-40B4-BE49-F238E27FC236}">
                <a16:creationId xmlns:a16="http://schemas.microsoft.com/office/drawing/2014/main" id="{8AF60CE5-AFA2-4CEB-B574-409BF042D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4" name="AutoShape 85">
            <a:extLst>
              <a:ext uri="{FF2B5EF4-FFF2-40B4-BE49-F238E27FC236}">
                <a16:creationId xmlns:a16="http://schemas.microsoft.com/office/drawing/2014/main" id="{3EC5D8DE-FDED-4D55-BDB0-0E710394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5" name="AutoShape 86">
            <a:extLst>
              <a:ext uri="{FF2B5EF4-FFF2-40B4-BE49-F238E27FC236}">
                <a16:creationId xmlns:a16="http://schemas.microsoft.com/office/drawing/2014/main" id="{2F8D5ECE-5745-4B68-B660-8B0E6D735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6" name="AutoShape 87">
            <a:extLst>
              <a:ext uri="{FF2B5EF4-FFF2-40B4-BE49-F238E27FC236}">
                <a16:creationId xmlns:a16="http://schemas.microsoft.com/office/drawing/2014/main" id="{825FC1EF-05E6-45B8-9369-17F7A820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7" name="AutoShape 88">
            <a:extLst>
              <a:ext uri="{FF2B5EF4-FFF2-40B4-BE49-F238E27FC236}">
                <a16:creationId xmlns:a16="http://schemas.microsoft.com/office/drawing/2014/main" id="{B52C5CF9-DF3C-4289-8EF3-2F524473C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8" name="AutoShape 89">
            <a:extLst>
              <a:ext uri="{FF2B5EF4-FFF2-40B4-BE49-F238E27FC236}">
                <a16:creationId xmlns:a16="http://schemas.microsoft.com/office/drawing/2014/main" id="{45250CB7-9774-4888-AC24-B686C643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9" name="AutoShape 90">
            <a:extLst>
              <a:ext uri="{FF2B5EF4-FFF2-40B4-BE49-F238E27FC236}">
                <a16:creationId xmlns:a16="http://schemas.microsoft.com/office/drawing/2014/main" id="{79BB3729-EAA3-4581-B9BE-70A49800B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0" name="AutoShape 91">
            <a:extLst>
              <a:ext uri="{FF2B5EF4-FFF2-40B4-BE49-F238E27FC236}">
                <a16:creationId xmlns:a16="http://schemas.microsoft.com/office/drawing/2014/main" id="{48B44AC3-1E3F-416B-B386-4DA00CF0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1" name="AutoShape 92">
            <a:extLst>
              <a:ext uri="{FF2B5EF4-FFF2-40B4-BE49-F238E27FC236}">
                <a16:creationId xmlns:a16="http://schemas.microsoft.com/office/drawing/2014/main" id="{C6CC128B-1416-49D4-A0F0-4001FF0CB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2" name="AutoShape 93">
            <a:extLst>
              <a:ext uri="{FF2B5EF4-FFF2-40B4-BE49-F238E27FC236}">
                <a16:creationId xmlns:a16="http://schemas.microsoft.com/office/drawing/2014/main" id="{FEF247F2-76CD-46AF-AFD4-FB3D6A0FA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3" name="AutoShape 94">
            <a:extLst>
              <a:ext uri="{FF2B5EF4-FFF2-40B4-BE49-F238E27FC236}">
                <a16:creationId xmlns:a16="http://schemas.microsoft.com/office/drawing/2014/main" id="{4B75BE65-4B10-4FAA-9A86-8E5172756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4" name="AutoShape 95">
            <a:extLst>
              <a:ext uri="{FF2B5EF4-FFF2-40B4-BE49-F238E27FC236}">
                <a16:creationId xmlns:a16="http://schemas.microsoft.com/office/drawing/2014/main" id="{A9DD57B9-D0EE-48E7-97F1-A4F5AA65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5" name="AutoShape 96">
            <a:extLst>
              <a:ext uri="{FF2B5EF4-FFF2-40B4-BE49-F238E27FC236}">
                <a16:creationId xmlns:a16="http://schemas.microsoft.com/office/drawing/2014/main" id="{25C25DB8-9A52-4F9F-9315-A1478FB71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6" name="AutoShape 97">
            <a:extLst>
              <a:ext uri="{FF2B5EF4-FFF2-40B4-BE49-F238E27FC236}">
                <a16:creationId xmlns:a16="http://schemas.microsoft.com/office/drawing/2014/main" id="{936A0633-3882-4A22-A955-668E31CC0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7" name="AutoShape 98">
            <a:extLst>
              <a:ext uri="{FF2B5EF4-FFF2-40B4-BE49-F238E27FC236}">
                <a16:creationId xmlns:a16="http://schemas.microsoft.com/office/drawing/2014/main" id="{B955CB8B-6999-4658-8B4E-3CB6C7FED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8" name="AutoShape 99">
            <a:extLst>
              <a:ext uri="{FF2B5EF4-FFF2-40B4-BE49-F238E27FC236}">
                <a16:creationId xmlns:a16="http://schemas.microsoft.com/office/drawing/2014/main" id="{F0F80B92-DC02-45C8-8C18-059D4131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9" name="AutoShape 100">
            <a:extLst>
              <a:ext uri="{FF2B5EF4-FFF2-40B4-BE49-F238E27FC236}">
                <a16:creationId xmlns:a16="http://schemas.microsoft.com/office/drawing/2014/main" id="{475B4D65-7274-45B9-ADAF-04FEA78D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0" name="AutoShape 101">
            <a:extLst>
              <a:ext uri="{FF2B5EF4-FFF2-40B4-BE49-F238E27FC236}">
                <a16:creationId xmlns:a16="http://schemas.microsoft.com/office/drawing/2014/main" id="{01662CE3-8356-47CC-9844-31A043D8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1" name="AutoShape 102">
            <a:extLst>
              <a:ext uri="{FF2B5EF4-FFF2-40B4-BE49-F238E27FC236}">
                <a16:creationId xmlns:a16="http://schemas.microsoft.com/office/drawing/2014/main" id="{1901478A-509E-4BB9-9815-59F5EC6D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2" name="AutoShape 103">
            <a:extLst>
              <a:ext uri="{FF2B5EF4-FFF2-40B4-BE49-F238E27FC236}">
                <a16:creationId xmlns:a16="http://schemas.microsoft.com/office/drawing/2014/main" id="{EB840191-C56F-4183-ACA2-FFCD0132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3" name="AutoShape 104">
            <a:extLst>
              <a:ext uri="{FF2B5EF4-FFF2-40B4-BE49-F238E27FC236}">
                <a16:creationId xmlns:a16="http://schemas.microsoft.com/office/drawing/2014/main" id="{532D6A02-3B0C-4A01-AFB4-7BB87203F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105">
            <a:extLst>
              <a:ext uri="{FF2B5EF4-FFF2-40B4-BE49-F238E27FC236}">
                <a16:creationId xmlns:a16="http://schemas.microsoft.com/office/drawing/2014/main" id="{2C8CE526-9D7E-4F02-9910-798416FD536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4" name="Rectangle 106">
            <a:extLst>
              <a:ext uri="{FF2B5EF4-FFF2-40B4-BE49-F238E27FC236}">
                <a16:creationId xmlns:a16="http://schemas.microsoft.com/office/drawing/2014/main" id="{67CAD59A-49A0-4460-88B8-CB6D17F8D60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73380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6" name="Rectangle 107">
            <a:extLst>
              <a:ext uri="{FF2B5EF4-FFF2-40B4-BE49-F238E27FC236}">
                <a16:creationId xmlns:a16="http://schemas.microsoft.com/office/drawing/2014/main" id="{F5B7255D-E318-4A6C-9498-39947ADA44F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87400" y="762000"/>
            <a:ext cx="4813300" cy="35687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08">
            <a:extLst>
              <a:ext uri="{FF2B5EF4-FFF2-40B4-BE49-F238E27FC236}">
                <a16:creationId xmlns:a16="http://schemas.microsoft.com/office/drawing/2014/main" id="{7AFA80A5-FDAC-4DD4-96FC-6E8D705AFEB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838200" y="4724400"/>
            <a:ext cx="471170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157" name="Rectangle 109">
            <a:extLst>
              <a:ext uri="{FF2B5EF4-FFF2-40B4-BE49-F238E27FC236}">
                <a16:creationId xmlns:a16="http://schemas.microsoft.com/office/drawing/2014/main" id="{0B683BD4-710D-4E07-88AC-ED7B7561530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44880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8" name="Rectangle 110">
            <a:extLst>
              <a:ext uri="{FF2B5EF4-FFF2-40B4-BE49-F238E27FC236}">
                <a16:creationId xmlns:a16="http://schemas.microsoft.com/office/drawing/2014/main" id="{D9F69D74-D1E6-48E6-B631-4B1BD6790F6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C7C5DF92-3160-4444-A1C8-2E34C3D39C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3349C5B1-F8D3-43DF-8715-A7055E0250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4388" y="762000"/>
            <a:ext cx="4759325" cy="3568700"/>
          </a:xfrm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E4EA19A0-5149-45F4-9B7C-1108BF1D4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ABC4DD13-AB6D-4568-9EB9-03830B9113DB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BB0BB35B-9F18-4CEE-BA7A-6DD3FBBDA7F9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1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6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3">
            <a:extLst>
              <a:ext uri="{FF2B5EF4-FFF2-40B4-BE49-F238E27FC236}">
                <a16:creationId xmlns:a16="http://schemas.microsoft.com/office/drawing/2014/main" id="{56ECC717-41D6-4418-8621-88B5F427A3F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127DBBEB-D051-4DDE-A530-300DC9F729B0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2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701EA91A-E5A7-4667-AE2F-D447F25A3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8400" cy="3733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Text Box 2">
            <a:extLst>
              <a:ext uri="{FF2B5EF4-FFF2-40B4-BE49-F238E27FC236}">
                <a16:creationId xmlns:a16="http://schemas.microsoft.com/office/drawing/2014/main" id="{55F13B70-9D4D-48D8-A1BE-50F75C340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2813"/>
            <a:ext cx="48768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32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stomShape 1">
            <a:extLst>
              <a:ext uri="{FF2B5EF4-FFF2-40B4-BE49-F238E27FC236}">
                <a16:creationId xmlns:a16="http://schemas.microsoft.com/office/drawing/2014/main" id="{ED0A5E45-16CF-4967-B1F8-68A4A3BA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9705975"/>
            <a:ext cx="265271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/>
          <a:p>
            <a:pPr>
              <a:lnSpc>
                <a:spcPct val="93000"/>
              </a:lnSpc>
            </a:pPr>
            <a:fld id="{9D2634F2-8C38-4AFF-9EB2-197F20E8C915}" type="slidenum">
              <a:rPr lang="en-US" altLang="en-US" sz="1200" b="1" i="1">
                <a:solidFill>
                  <a:srgbClr val="000000"/>
                </a:solidFill>
              </a:rPr>
              <a:pPr>
                <a:lnSpc>
                  <a:spcPct val="93000"/>
                </a:lnSpc>
              </a:pPr>
              <a:t>3</a:t>
            </a:fld>
            <a:endParaRPr lang="en-US" altLang="en-US"/>
          </a:p>
        </p:txBody>
      </p:sp>
      <p:sp>
        <p:nvSpPr>
          <p:cNvPr id="18435" name="CustomShape 2">
            <a:extLst>
              <a:ext uri="{FF2B5EF4-FFF2-40B4-BE49-F238E27FC236}">
                <a16:creationId xmlns:a16="http://schemas.microsoft.com/office/drawing/2014/main" id="{E68C93D6-2248-4093-88E4-34981417A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4759325"/>
            <a:ext cx="56356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74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stomShape 1">
            <a:extLst>
              <a:ext uri="{FF2B5EF4-FFF2-40B4-BE49-F238E27FC236}">
                <a16:creationId xmlns:a16="http://schemas.microsoft.com/office/drawing/2014/main" id="{ED0A5E45-16CF-4967-B1F8-68A4A3BA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9705975"/>
            <a:ext cx="265271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/>
          <a:p>
            <a:pPr>
              <a:lnSpc>
                <a:spcPct val="93000"/>
              </a:lnSpc>
            </a:pPr>
            <a:fld id="{9D2634F2-8C38-4AFF-9EB2-197F20E8C915}" type="slidenum">
              <a:rPr lang="en-US" altLang="en-US" sz="1200" b="1" i="1">
                <a:solidFill>
                  <a:srgbClr val="000000"/>
                </a:solidFill>
              </a:rPr>
              <a:pPr>
                <a:lnSpc>
                  <a:spcPct val="93000"/>
                </a:lnSpc>
              </a:pPr>
              <a:t>4</a:t>
            </a:fld>
            <a:endParaRPr lang="en-US" altLang="en-US"/>
          </a:p>
        </p:txBody>
      </p:sp>
      <p:sp>
        <p:nvSpPr>
          <p:cNvPr id="18435" name="CustomShape 2">
            <a:extLst>
              <a:ext uri="{FF2B5EF4-FFF2-40B4-BE49-F238E27FC236}">
                <a16:creationId xmlns:a16="http://schemas.microsoft.com/office/drawing/2014/main" id="{E68C93D6-2248-4093-88E4-34981417A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4759325"/>
            <a:ext cx="56356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34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7">
            <a:extLst>
              <a:ext uri="{FF2B5EF4-FFF2-40B4-BE49-F238E27FC236}">
                <a16:creationId xmlns:a16="http://schemas.microsoft.com/office/drawing/2014/main" id="{C9B1E8C9-6C16-4080-A609-7AFB6AE9E2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B4186B54-7B53-4B8F-BF69-CFD10FBAC4DC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5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0483" name="Text Box 1">
            <a:extLst>
              <a:ext uri="{FF2B5EF4-FFF2-40B4-BE49-F238E27FC236}">
                <a16:creationId xmlns:a16="http://schemas.microsoft.com/office/drawing/2014/main" id="{1C59940E-4629-425B-B29B-9C7D58676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ts val="750"/>
              </a:spcBef>
              <a:buClrTx/>
              <a:buFontTx/>
              <a:buNone/>
            </a:pPr>
            <a:fld id="{339D28C4-7F08-48EC-B0AE-519554273BA4}" type="slidenum">
              <a:rPr lang="en-US" altLang="en-US" b="1" i="1">
                <a:solidFill>
                  <a:srgbClr val="FF0000"/>
                </a:solidFill>
                <a:cs typeface="Tahoma" panose="020B0604030504040204" pitchFamily="34" charset="0"/>
              </a:rPr>
              <a:pPr algn="r" eaLnBrk="1" hangingPunct="1">
                <a:spcBef>
                  <a:spcPts val="750"/>
                </a:spcBef>
                <a:buClrTx/>
                <a:buFontTx/>
                <a:buNone/>
              </a:pPr>
              <a:t>5</a:t>
            </a:fld>
            <a:endParaRPr lang="en-US" altLang="en-US" b="1" i="1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F53800F2-E412-4944-AC49-F901C490C9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5" name="Text Box 3">
            <a:extLst>
              <a:ext uri="{FF2B5EF4-FFF2-40B4-BE49-F238E27FC236}">
                <a16:creationId xmlns:a16="http://schemas.microsoft.com/office/drawing/2014/main" id="{94343FC0-F6E4-448B-B12C-D55EAE449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42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17">
            <a:extLst>
              <a:ext uri="{FF2B5EF4-FFF2-40B4-BE49-F238E27FC236}">
                <a16:creationId xmlns:a16="http://schemas.microsoft.com/office/drawing/2014/main" id="{E9E6A272-659E-4D28-A817-1C551AC88B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EF2947AE-43BF-44E3-8059-956899DA007A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6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2531" name="Text Box 1">
            <a:extLst>
              <a:ext uri="{FF2B5EF4-FFF2-40B4-BE49-F238E27FC236}">
                <a16:creationId xmlns:a16="http://schemas.microsoft.com/office/drawing/2014/main" id="{B1C9736B-E9F4-4F79-941E-0037CD8B3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ts val="750"/>
              </a:spcBef>
              <a:buClrTx/>
              <a:buFontTx/>
              <a:buNone/>
            </a:pPr>
            <a:fld id="{6218278D-68AD-4231-8B35-5F0BA54B241E}" type="slidenum">
              <a:rPr lang="en-US" altLang="en-US" b="1" i="1">
                <a:solidFill>
                  <a:srgbClr val="FF0000"/>
                </a:solidFill>
                <a:cs typeface="Tahoma" panose="020B0604030504040204" pitchFamily="34" charset="0"/>
              </a:rPr>
              <a:pPr algn="r" eaLnBrk="1" hangingPunct="1">
                <a:spcBef>
                  <a:spcPts val="750"/>
                </a:spcBef>
                <a:buClrTx/>
                <a:buFontTx/>
                <a:buNone/>
              </a:pPr>
              <a:t>6</a:t>
            </a:fld>
            <a:endParaRPr lang="en-US" altLang="en-US" b="1" i="1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052FDC2B-2214-40AF-B358-A642C8911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3" name="Text Box 3">
            <a:extLst>
              <a:ext uri="{FF2B5EF4-FFF2-40B4-BE49-F238E27FC236}">
                <a16:creationId xmlns:a16="http://schemas.microsoft.com/office/drawing/2014/main" id="{B6BD154B-140C-4F60-A652-9A6FF213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431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17">
            <a:extLst>
              <a:ext uri="{FF2B5EF4-FFF2-40B4-BE49-F238E27FC236}">
                <a16:creationId xmlns:a16="http://schemas.microsoft.com/office/drawing/2014/main" id="{6CADAF2A-DEE4-4811-A650-6170837453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237A958D-3104-4E9A-9A8E-D785C1194817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7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4579" name="Text Box 1">
            <a:extLst>
              <a:ext uri="{FF2B5EF4-FFF2-40B4-BE49-F238E27FC236}">
                <a16:creationId xmlns:a16="http://schemas.microsoft.com/office/drawing/2014/main" id="{96E3F90A-FC99-4B11-A36B-7DB4EE5BC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ts val="750"/>
              </a:spcBef>
              <a:buClrTx/>
              <a:buFontTx/>
              <a:buNone/>
            </a:pPr>
            <a:fld id="{BD4C1324-22BA-4194-80B8-16DB3C5485F0}" type="slidenum">
              <a:rPr lang="en-US" altLang="en-US" b="1" i="1">
                <a:solidFill>
                  <a:srgbClr val="FF0000"/>
                </a:solidFill>
                <a:cs typeface="Tahoma" panose="020B0604030504040204" pitchFamily="34" charset="0"/>
              </a:rPr>
              <a:pPr algn="r" eaLnBrk="1" hangingPunct="1">
                <a:spcBef>
                  <a:spcPts val="750"/>
                </a:spcBef>
                <a:buClrTx/>
                <a:buFontTx/>
                <a:buNone/>
              </a:pPr>
              <a:t>7</a:t>
            </a:fld>
            <a:endParaRPr lang="en-US" altLang="en-US" b="1" i="1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75A52A2C-B33D-4579-8076-632CAFEB0A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1" name="Text Box 3">
            <a:extLst>
              <a:ext uri="{FF2B5EF4-FFF2-40B4-BE49-F238E27FC236}">
                <a16:creationId xmlns:a16="http://schemas.microsoft.com/office/drawing/2014/main" id="{6173F149-D4D4-4380-A5A2-7523DCC0F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18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:a16="http://schemas.microsoft.com/office/drawing/2014/main" id="{5CF12DFE-0B88-4431-81F1-0AFFC7A9ED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8400" cy="3733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3" name="Text Box 2">
            <a:extLst>
              <a:ext uri="{FF2B5EF4-FFF2-40B4-BE49-F238E27FC236}">
                <a16:creationId xmlns:a16="http://schemas.microsoft.com/office/drawing/2014/main" id="{8F75D0FF-EFBA-4668-8C0B-17CDCC59D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6800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942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3F120-87D4-41E3-BDF2-9C42EBA73B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E2CA8-691C-44E8-9096-8DF7E732AB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484D3-9128-4161-9DBA-7DAFFF536C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9AA51-46CC-4676-B584-C9968CAAA7B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670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B6E02-78FF-499C-A161-572938FA0A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12A44-1720-4864-8065-6D134B17D1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2F27F-0E72-4844-93E5-1BBA205C091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8A9CB-B853-4E68-8E6E-043AA4496EF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2388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1275" y="609600"/>
            <a:ext cx="1901825" cy="532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553075" cy="5321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06BE7-2760-4C11-9FDF-F748B73864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24242A-6267-40DA-B388-909C2EA5A7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78F13-E415-4227-B895-4DAA343EBB1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9CE1D-8BAE-4341-860D-AAEAD01847E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142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E23C3-5337-4FC7-80AE-6680F0107A3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E96CB-65E4-43EB-B94B-B8BC5C5BFD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72593-4EE5-4201-9B72-FADD121BD19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5B070-1497-4F65-A66D-6170C63F18C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9851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D4EE1-6EBA-4D74-A6CA-3BA6814065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956BA-6BCA-4823-BF5A-8475B91CFE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1E0DF-B28B-4162-A45B-6ED0C2B03B2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38659-F3E9-46AB-A42B-BCA4771EDF6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9792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65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0A35FD7-0D4B-4402-94D4-61048DCA52F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302B1D-1EC0-42EB-AB95-80FDFC03CB3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7FD296B-FA54-4D1B-AFB7-2B1138D84CE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35255-D96F-4472-B1B3-671DB8875B1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5256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A109E7B-7F48-48D9-A4D4-E89725A808B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44982C4-76C6-4ABC-9B1C-5D16E299CCD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61D3EB6-3E20-40E1-A388-FB6B316733C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55B24-F073-4B96-8CE8-9F6E300A9DC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1702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06854A-6D1F-4DBA-AA43-77AA5F33E5C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064773-C95E-43C2-9D7E-53321191E17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566291-B8F4-4E2C-818E-EDD6910B5F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53B4A-220B-41BE-BC46-F0FC28843DD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5939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EADD407-9BC6-4C28-81C8-3A90167A29F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4C0108-BB82-457B-AC8F-1F7B4742BD5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C6BE9D-0FCB-480F-B6E9-4A7FFF7CBBB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60578-0F23-4D7C-8045-FA35E16741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7112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43DA1F-B56E-4206-8925-4741A86088E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DC1F329-74A8-4B57-B060-252E480B5D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AC343B8-2946-4549-A6B9-A093BFDBF09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F1DF4-BF2C-421F-9ECF-C6C85EE523B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16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7CEFE5-A103-4DBA-BC0E-F295E37C56F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0D613D9-E091-4CE2-B7C7-159BDA3DC7E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92ED90E-5133-473E-A81C-9A1D15CF2D5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F084-4F68-4354-AD9D-A0F29646D8E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0781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E40CD3B-196C-4619-A914-E33B9B6FD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6073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8F7FD96-9E87-4FDF-93D2-40E15E966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607300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60D4E13-8652-4E14-B7D3-14BC3BD8B36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1D1E9B-47D1-4F8D-BAEB-AD81C401380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7305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5A1E5E-3F7A-4061-80F8-4CA4195E53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2A3419A-7A2B-49D5-911A-7FE00F5DC3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jpeg"/><Relationship Id="rId10" Type="http://schemas.openxmlformats.org/officeDocument/2006/relationships/image" Target="../media/image15.jp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13.png"/><Relationship Id="rId5" Type="http://schemas.openxmlformats.org/officeDocument/2006/relationships/image" Target="../media/image18.jpeg"/><Relationship Id="rId1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17.jpeg"/><Relationship Id="rId9" Type="http://schemas.openxmlformats.org/officeDocument/2006/relationships/image" Target="../media/image11.png"/><Relationship Id="rId1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7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jpeg"/><Relationship Id="rId7" Type="http://schemas.openxmlformats.org/officeDocument/2006/relationships/image" Target="../media/image11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27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10" Type="http://schemas.openxmlformats.org/officeDocument/2006/relationships/image" Target="../media/image31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DD80-6ED5-4812-85AA-15E388D6D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1388" y="-28575"/>
            <a:ext cx="6932612" cy="1820863"/>
          </a:xfr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pt-BR" dirty="0">
                <a:solidFill>
                  <a:srgbClr val="92D050"/>
                </a:solidFill>
              </a:rPr>
              <a:t>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7F75D861-3198-4CF3-930B-24F8F877D1A6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7C3AA9-6BA0-474C-9DFA-654320DDDC51}"/>
              </a:ext>
            </a:extLst>
          </p:cNvPr>
          <p:cNvSpPr txBox="1">
            <a:spLocks/>
          </p:cNvSpPr>
          <p:nvPr/>
        </p:nvSpPr>
        <p:spPr>
          <a:xfrm>
            <a:off x="2286000" y="1246188"/>
            <a:ext cx="6858000" cy="56118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0" tIns="34290" rIns="68580" bIns="3429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800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sz="3800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80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Dr. Adriano </a:t>
            </a:r>
            <a:r>
              <a:rPr lang="en-US" sz="8000" b="1" i="1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Cavalcanti</a:t>
            </a:r>
            <a:r>
              <a:rPr lang="en-US" sz="80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 </a:t>
            </a:r>
            <a:endParaRPr lang="en-US" sz="8000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50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PhD MABE, MS EE, BSc CSc</a:t>
            </a:r>
            <a:endParaRPr lang="en-US" sz="5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0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Computational Nanotechnology &amp; Biomed Robotics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20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51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1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Office location: </a:t>
            </a:r>
            <a:r>
              <a:rPr lang="en-US" sz="5100" b="1" i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Hebeler</a:t>
            </a:r>
            <a:r>
              <a:rPr lang="en-US" sz="51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 107 - Phone 509-963-2063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400" b="1" dirty="0">
                <a:solidFill>
                  <a:prstClr val="white"/>
                </a:solidFill>
              </a:rPr>
              <a:t>Email: adriano.cavalcanti@cwu.edu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45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45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Office hours: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45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Mon Tue Wed 2:00pm-3:00pm; Or by appointment</a:t>
            </a:r>
            <a:endParaRPr lang="en-US" sz="4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5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6755F-2A1F-4430-B280-849072EBC9A9}"/>
              </a:ext>
            </a:extLst>
          </p:cNvPr>
          <p:cNvSpPr/>
          <p:nvPr/>
        </p:nvSpPr>
        <p:spPr>
          <a:xfrm>
            <a:off x="0" y="1792288"/>
            <a:ext cx="2286000" cy="506571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F253E51-8C77-4F3F-9801-17338886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955800"/>
            <a:ext cx="204152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Picture 7">
            <a:extLst>
              <a:ext uri="{FF2B5EF4-FFF2-40B4-BE49-F238E27FC236}">
                <a16:creationId xmlns:a16="http://schemas.microsoft.com/office/drawing/2014/main" id="{4942E7A9-D41A-4767-9DC2-BEB16285E6C6}"/>
              </a:ext>
            </a:extLst>
          </p:cNvPr>
          <p:cNvSpPr>
            <a:spLocks noChangeAspect="1"/>
          </p:cNvSpPr>
          <p:nvPr/>
        </p:nvSpPr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0" name="Picture 12">
            <a:extLst>
              <a:ext uri="{FF2B5EF4-FFF2-40B4-BE49-F238E27FC236}">
                <a16:creationId xmlns:a16="http://schemas.microsoft.com/office/drawing/2014/main" id="{0CBED551-663C-4052-964E-928721C28258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3081" name="Picture 12">
            <a:extLst>
              <a:ext uri="{FF2B5EF4-FFF2-40B4-BE49-F238E27FC236}">
                <a16:creationId xmlns:a16="http://schemas.microsoft.com/office/drawing/2014/main" id="{4CFA2445-F286-4349-B190-1A7E8556B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4">
            <a:extLst>
              <a:ext uri="{FF2B5EF4-FFF2-40B4-BE49-F238E27FC236}">
                <a16:creationId xmlns:a16="http://schemas.microsoft.com/office/drawing/2014/main" id="{169E3540-6C11-44B9-BA4B-6D8E2B0B8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CC471-77C9-4982-B21A-B82BC4303F38}"/>
              </a:ext>
            </a:extLst>
          </p:cNvPr>
          <p:cNvSpPr/>
          <p:nvPr/>
        </p:nvSpPr>
        <p:spPr>
          <a:xfrm>
            <a:off x="2611438" y="317500"/>
            <a:ext cx="6096000" cy="1638300"/>
          </a:xfrm>
          <a:prstGeom prst="rect">
            <a:avLst/>
          </a:prstGeom>
          <a:solidFill>
            <a:schemeClr val="accent5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84" name="Rectangle 16">
            <a:extLst>
              <a:ext uri="{FF2B5EF4-FFF2-40B4-BE49-F238E27FC236}">
                <a16:creationId xmlns:a16="http://schemas.microsoft.com/office/drawing/2014/main" id="{79315630-538F-486A-9BE6-63535B227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601663"/>
            <a:ext cx="6234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CS 112 – Foundations of </a:t>
            </a:r>
          </a:p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Computer Science</a:t>
            </a:r>
            <a:endParaRPr lang="en-US" altLang="en-US" sz="30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085" name="Picture 2">
            <a:extLst>
              <a:ext uri="{FF2B5EF4-FFF2-40B4-BE49-F238E27FC236}">
                <a16:creationId xmlns:a16="http://schemas.microsoft.com/office/drawing/2014/main" id="{5EFFC52A-31B6-4E60-BA97-838914F6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3314700"/>
            <a:ext cx="5648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80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>
            <a:extLst>
              <a:ext uri="{FF2B5EF4-FFF2-40B4-BE49-F238E27FC236}">
                <a16:creationId xmlns:a16="http://schemas.microsoft.com/office/drawing/2014/main" id="{890D2E5C-EDEC-4053-B492-C1FACB60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4" name="Picture 2" descr="https://rboleyblog.files.wordpress.com/2014/10/accomplishment_quote.jpg">
            <a:extLst>
              <a:ext uri="{FF2B5EF4-FFF2-40B4-BE49-F238E27FC236}">
                <a16:creationId xmlns:a16="http://schemas.microsoft.com/office/drawing/2014/main" id="{172ABB39-85BD-47EF-BA08-3DC62F80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562100"/>
            <a:ext cx="52959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C9787157-F1FC-43E2-B8AA-3BD97321C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/>
            <a:r>
              <a:rPr lang="en-US" altLang="en-US" sz="2300" b="1">
                <a:solidFill>
                  <a:srgbClr val="FFFFFF"/>
                </a:solidFill>
                <a:cs typeface="Times New Roman" panose="02020603050405020304" pitchFamily="18" charset="0"/>
              </a:rPr>
              <a:t>CSE A205 </a:t>
            </a:r>
            <a:r>
              <a:rPr lang="en-CA" altLang="en-US" sz="2300" b="1">
                <a:solidFill>
                  <a:srgbClr val="FFFFFF"/>
                </a:solidFill>
                <a:cs typeface="Times New Roman" panose="02020603050405020304" pitchFamily="18" charset="0"/>
              </a:rPr>
              <a:t>Introduction to C Programming for Engineers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C6C62ACE-759F-49AD-8CE5-F7B492B39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-3175"/>
            <a:ext cx="4465637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endParaRPr lang="en-US" altLang="en-US" sz="1200" b="1">
              <a:solidFill>
                <a:srgbClr val="000000"/>
              </a:solidFill>
            </a:endParaRPr>
          </a:p>
          <a:p>
            <a:pPr algn="ctr"/>
            <a:endParaRPr lang="en-US" altLang="en-US" b="1">
              <a:solidFill>
                <a:srgbClr val="000000"/>
              </a:solidFill>
            </a:endParaRPr>
          </a:p>
          <a:p>
            <a:pPr algn="ctr"/>
            <a:endParaRPr lang="en-US" altLang="en-US" b="1">
              <a:solidFill>
                <a:srgbClr val="000000"/>
              </a:solidFill>
            </a:endParaRPr>
          </a:p>
          <a:p>
            <a:pPr algn="ctr"/>
            <a:endParaRPr lang="en-US" altLang="en-US" sz="900" b="1">
              <a:solidFill>
                <a:srgbClr val="000000"/>
              </a:solidFill>
            </a:endParaRPr>
          </a:p>
        </p:txBody>
      </p:sp>
      <p:pic>
        <p:nvPicPr>
          <p:cNvPr id="14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B19AF4A1-9D63-440B-B33D-C2BBBACA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songdehfc.com/images/102-Welcome_20Animation_1__1_.gif">
            <a:extLst>
              <a:ext uri="{FF2B5EF4-FFF2-40B4-BE49-F238E27FC236}">
                <a16:creationId xmlns:a16="http://schemas.microsoft.com/office/drawing/2014/main" id="{E50A2793-5307-47AB-9F59-034B7E4AA1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77788"/>
            <a:ext cx="38481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E7E8E49B-5D44-4F72-B157-55E1179B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C4FEA841-01C0-4292-9817-3819728752D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811338" y="3754438"/>
            <a:ext cx="5287963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Dr. Cavalcanti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   a/k/a Dr. Color Candy or Dr. C</a:t>
            </a:r>
          </a:p>
        </p:txBody>
      </p:sp>
    </p:spTree>
    <p:extLst>
      <p:ext uri="{BB962C8B-B14F-4D97-AF65-F5344CB8AC3E}">
        <p14:creationId xmlns:p14="http://schemas.microsoft.com/office/powerpoint/2010/main" val="38683995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2">
            <a:extLst>
              <a:ext uri="{FF2B5EF4-FFF2-40B4-BE49-F238E27FC236}">
                <a16:creationId xmlns:a16="http://schemas.microsoft.com/office/drawing/2014/main" id="{05D3AC4F-835E-4571-B8AF-1C1ACD97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9121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9EF1A27E-6E78-474C-A60A-A84BE5AB4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1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A9211900-BAD6-4460-8FA3-9DBFBED7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688FB7-2303-4B1F-B060-2F734E3A2F97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5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6BB0B0C-EA0B-4F8B-87F4-46736287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A6F2BE70-CA2F-451E-9037-D555366C3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76F03213-D975-4D23-9766-0C6066F55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1">
            <a:extLst>
              <a:ext uri="{FF2B5EF4-FFF2-40B4-BE49-F238E27FC236}">
                <a16:creationId xmlns:a16="http://schemas.microsoft.com/office/drawing/2014/main" id="{1AB2133C-7602-4F2D-8EEC-0559DD1D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www.clker.com/cliparts/c/e/P/p/d/d/bullet-1-red-1-hi.png">
            <a:extLst>
              <a:ext uri="{FF2B5EF4-FFF2-40B4-BE49-F238E27FC236}">
                <a16:creationId xmlns:a16="http://schemas.microsoft.com/office/drawing/2014/main" id="{2C0DAF54-54B0-462A-88B8-7CB9C2A7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7" y="328613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583143-079A-401A-9EAF-B8487F5B4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" y="1603375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AE3E4-9D27-4804-9999-578C76E5F9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05" y="3657600"/>
            <a:ext cx="3598294" cy="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82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2">
            <a:extLst>
              <a:ext uri="{FF2B5EF4-FFF2-40B4-BE49-F238E27FC236}">
                <a16:creationId xmlns:a16="http://schemas.microsoft.com/office/drawing/2014/main" id="{05D3AC4F-835E-4571-B8AF-1C1ACD97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9121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305AE26-FD59-4B74-9A33-62A2F122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959" y="3779996"/>
            <a:ext cx="4879058" cy="27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elicopter word">
            <a:extLst>
              <a:ext uri="{FF2B5EF4-FFF2-40B4-BE49-F238E27FC236}">
                <a16:creationId xmlns:a16="http://schemas.microsoft.com/office/drawing/2014/main" id="{BAD60268-FCC1-48CC-A5C3-64FD0DA39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" y="4052382"/>
            <a:ext cx="4016994" cy="28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ivilengineersforum.com/wp-content/uploads/2013/07/project-management-planning.jpg">
            <a:extLst>
              <a:ext uri="{FF2B5EF4-FFF2-40B4-BE49-F238E27FC236}">
                <a16:creationId xmlns:a16="http://schemas.microsoft.com/office/drawing/2014/main" id="{A20AF6FF-85A0-422F-87A4-2C21301F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" y="2590800"/>
            <a:ext cx="2911181" cy="19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9EF1A27E-6E78-474C-A60A-A84BE5AB4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1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A9211900-BAD6-4460-8FA3-9DBFBED7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688FB7-2303-4B1F-B060-2F734E3A2F97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5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6BB0B0C-EA0B-4F8B-87F4-46736287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A6F2BE70-CA2F-451E-9037-D555366C3E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76F03213-D975-4D23-9766-0C6066F55E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1">
            <a:extLst>
              <a:ext uri="{FF2B5EF4-FFF2-40B4-BE49-F238E27FC236}">
                <a16:creationId xmlns:a16="http://schemas.microsoft.com/office/drawing/2014/main" id="{1AB2133C-7602-4F2D-8EEC-0559DD1DC5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www.clker.com/cliparts/c/e/P/p/d/d/bullet-1-red-1-hi.png">
            <a:extLst>
              <a:ext uri="{FF2B5EF4-FFF2-40B4-BE49-F238E27FC236}">
                <a16:creationId xmlns:a16="http://schemas.microsoft.com/office/drawing/2014/main" id="{2C0DAF54-54B0-462A-88B8-7CB9C2A7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7" y="328613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h3.googleusercontent.com/-Dp5zZFvqOfc/VRnXK1xI2tI/AAAAAAAAAtc/vIDUverLp6A/w530-h530-n/PracticalDevelopmentLogo-2-11-15.png">
            <a:extLst>
              <a:ext uri="{FF2B5EF4-FFF2-40B4-BE49-F238E27FC236}">
                <a16:creationId xmlns:a16="http://schemas.microsoft.com/office/drawing/2014/main" id="{793FE48B-A816-4EFA-A804-4ADCF9AC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904875"/>
            <a:ext cx="45053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5ED91D-E458-4B61-8377-2704D46F2C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1662294"/>
            <a:ext cx="1552575" cy="1344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BA27E-16E5-4142-88D1-56996CCDBA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5" y="3095918"/>
            <a:ext cx="2206355" cy="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58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1">
            <a:extLst>
              <a:ext uri="{FF2B5EF4-FFF2-40B4-BE49-F238E27FC236}">
                <a16:creationId xmlns:a16="http://schemas.microsoft.com/office/drawing/2014/main" id="{41C44973-4D73-4659-853A-0EC933A6EA63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80963"/>
            <a:ext cx="9139238" cy="6777037"/>
            <a:chOff x="-28" y="39"/>
            <a:chExt cx="5757" cy="4269"/>
          </a:xfrm>
        </p:grpSpPr>
        <p:grpSp>
          <p:nvGrpSpPr>
            <p:cNvPr id="19473" name="Group 2">
              <a:extLst>
                <a:ext uri="{FF2B5EF4-FFF2-40B4-BE49-F238E27FC236}">
                  <a16:creationId xmlns:a16="http://schemas.microsoft.com/office/drawing/2014/main" id="{6909CC8F-9911-4EF2-A113-F93ABAE43E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9"/>
              <a:ext cx="5757" cy="538"/>
              <a:chOff x="-28" y="39"/>
              <a:chExt cx="5757" cy="538"/>
            </a:xfrm>
          </p:grpSpPr>
          <p:grpSp>
            <p:nvGrpSpPr>
              <p:cNvPr id="19551" name="Group 3">
                <a:extLst>
                  <a:ext uri="{FF2B5EF4-FFF2-40B4-BE49-F238E27FC236}">
                    <a16:creationId xmlns:a16="http://schemas.microsoft.com/office/drawing/2014/main" id="{E3026274-21E8-4EBD-BB4B-DD6F1AFC7F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9"/>
                <a:ext cx="1824" cy="537"/>
                <a:chOff x="-28" y="39"/>
                <a:chExt cx="1824" cy="537"/>
              </a:xfrm>
            </p:grpSpPr>
            <p:pic>
              <p:nvPicPr>
                <p:cNvPr id="19559" name="Picture 4">
                  <a:extLst>
                    <a:ext uri="{FF2B5EF4-FFF2-40B4-BE49-F238E27FC236}">
                      <a16:creationId xmlns:a16="http://schemas.microsoft.com/office/drawing/2014/main" id="{635B1484-567A-46B1-8F46-40320F2467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60" name="Picture 5">
                  <a:extLst>
                    <a:ext uri="{FF2B5EF4-FFF2-40B4-BE49-F238E27FC236}">
                      <a16:creationId xmlns:a16="http://schemas.microsoft.com/office/drawing/2014/main" id="{F2CCB213-A67F-404D-90AA-A7A2EA4097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52" name="Group 6">
                <a:extLst>
                  <a:ext uri="{FF2B5EF4-FFF2-40B4-BE49-F238E27FC236}">
                    <a16:creationId xmlns:a16="http://schemas.microsoft.com/office/drawing/2014/main" id="{267E78AA-775C-4EAE-A6FC-D1B37CD101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9"/>
                <a:ext cx="1824" cy="537"/>
                <a:chOff x="1810" y="39"/>
                <a:chExt cx="1824" cy="537"/>
              </a:xfrm>
            </p:grpSpPr>
            <p:pic>
              <p:nvPicPr>
                <p:cNvPr id="19557" name="Picture 7">
                  <a:extLst>
                    <a:ext uri="{FF2B5EF4-FFF2-40B4-BE49-F238E27FC236}">
                      <a16:creationId xmlns:a16="http://schemas.microsoft.com/office/drawing/2014/main" id="{E77E29CD-B3D2-408A-80D1-3E5C13E0F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58" name="Picture 8">
                  <a:extLst>
                    <a:ext uri="{FF2B5EF4-FFF2-40B4-BE49-F238E27FC236}">
                      <a16:creationId xmlns:a16="http://schemas.microsoft.com/office/drawing/2014/main" id="{4F4A8D33-EDCC-4125-8CCC-389050983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53" name="Picture 9">
                <a:extLst>
                  <a:ext uri="{FF2B5EF4-FFF2-40B4-BE49-F238E27FC236}">
                    <a16:creationId xmlns:a16="http://schemas.microsoft.com/office/drawing/2014/main" id="{E587A92F-1D70-4B61-88F0-AE886A88AA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54" name="Group 10">
                <a:extLst>
                  <a:ext uri="{FF2B5EF4-FFF2-40B4-BE49-F238E27FC236}">
                    <a16:creationId xmlns:a16="http://schemas.microsoft.com/office/drawing/2014/main" id="{D3B68DD3-0095-41C7-ADB3-CF2395B354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9"/>
                <a:ext cx="1824" cy="537"/>
                <a:chOff x="3649" y="39"/>
                <a:chExt cx="1824" cy="537"/>
              </a:xfrm>
            </p:grpSpPr>
            <p:pic>
              <p:nvPicPr>
                <p:cNvPr id="19555" name="Picture 11">
                  <a:extLst>
                    <a:ext uri="{FF2B5EF4-FFF2-40B4-BE49-F238E27FC236}">
                      <a16:creationId xmlns:a16="http://schemas.microsoft.com/office/drawing/2014/main" id="{3D3D04BB-AB2A-4BE9-B534-590F73DCF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56" name="Picture 12">
                  <a:extLst>
                    <a:ext uri="{FF2B5EF4-FFF2-40B4-BE49-F238E27FC236}">
                      <a16:creationId xmlns:a16="http://schemas.microsoft.com/office/drawing/2014/main" id="{04CB938C-2D80-4FAB-8894-1FD2D8AF5B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4" name="Group 13">
              <a:extLst>
                <a:ext uri="{FF2B5EF4-FFF2-40B4-BE49-F238E27FC236}">
                  <a16:creationId xmlns:a16="http://schemas.microsoft.com/office/drawing/2014/main" id="{E311CAAE-CA25-4DFC-B2CD-FAE504F62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615"/>
              <a:ext cx="5757" cy="538"/>
              <a:chOff x="-28" y="615"/>
              <a:chExt cx="5757" cy="538"/>
            </a:xfrm>
          </p:grpSpPr>
          <p:grpSp>
            <p:nvGrpSpPr>
              <p:cNvPr id="19541" name="Group 14">
                <a:extLst>
                  <a:ext uri="{FF2B5EF4-FFF2-40B4-BE49-F238E27FC236}">
                    <a16:creationId xmlns:a16="http://schemas.microsoft.com/office/drawing/2014/main" id="{381B824C-0FB7-44F4-9D7C-DD28323764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615"/>
                <a:ext cx="1824" cy="537"/>
                <a:chOff x="-28" y="615"/>
                <a:chExt cx="1824" cy="537"/>
              </a:xfrm>
            </p:grpSpPr>
            <p:pic>
              <p:nvPicPr>
                <p:cNvPr id="19549" name="Picture 15">
                  <a:extLst>
                    <a:ext uri="{FF2B5EF4-FFF2-40B4-BE49-F238E27FC236}">
                      <a16:creationId xmlns:a16="http://schemas.microsoft.com/office/drawing/2014/main" id="{D29B05D8-4A35-4D3E-A9C3-95C41A5309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50" name="Picture 16">
                  <a:extLst>
                    <a:ext uri="{FF2B5EF4-FFF2-40B4-BE49-F238E27FC236}">
                      <a16:creationId xmlns:a16="http://schemas.microsoft.com/office/drawing/2014/main" id="{5F7508BE-7FCD-4615-9D6C-FDEE75B297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42" name="Group 17">
                <a:extLst>
                  <a:ext uri="{FF2B5EF4-FFF2-40B4-BE49-F238E27FC236}">
                    <a16:creationId xmlns:a16="http://schemas.microsoft.com/office/drawing/2014/main" id="{31511318-AB38-4004-8471-2922C465A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615"/>
                <a:ext cx="1824" cy="537"/>
                <a:chOff x="1810" y="615"/>
                <a:chExt cx="1824" cy="537"/>
              </a:xfrm>
            </p:grpSpPr>
            <p:pic>
              <p:nvPicPr>
                <p:cNvPr id="19547" name="Picture 18">
                  <a:extLst>
                    <a:ext uri="{FF2B5EF4-FFF2-40B4-BE49-F238E27FC236}">
                      <a16:creationId xmlns:a16="http://schemas.microsoft.com/office/drawing/2014/main" id="{A04B10E3-2B58-40AA-9C7B-90CC8E4468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48" name="Picture 19">
                  <a:extLst>
                    <a:ext uri="{FF2B5EF4-FFF2-40B4-BE49-F238E27FC236}">
                      <a16:creationId xmlns:a16="http://schemas.microsoft.com/office/drawing/2014/main" id="{C5CD7E96-4E7A-409E-9EDE-7C621AC3C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43" name="Picture 20">
                <a:extLst>
                  <a:ext uri="{FF2B5EF4-FFF2-40B4-BE49-F238E27FC236}">
                    <a16:creationId xmlns:a16="http://schemas.microsoft.com/office/drawing/2014/main" id="{6C5FF959-4851-4981-A786-B94DC6AA1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61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44" name="Group 21">
                <a:extLst>
                  <a:ext uri="{FF2B5EF4-FFF2-40B4-BE49-F238E27FC236}">
                    <a16:creationId xmlns:a16="http://schemas.microsoft.com/office/drawing/2014/main" id="{594F914C-F00E-4EBA-B9C0-38E936CC82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615"/>
                <a:ext cx="1824" cy="537"/>
                <a:chOff x="3649" y="615"/>
                <a:chExt cx="1824" cy="537"/>
              </a:xfrm>
            </p:grpSpPr>
            <p:pic>
              <p:nvPicPr>
                <p:cNvPr id="19545" name="Picture 22">
                  <a:extLst>
                    <a:ext uri="{FF2B5EF4-FFF2-40B4-BE49-F238E27FC236}">
                      <a16:creationId xmlns:a16="http://schemas.microsoft.com/office/drawing/2014/main" id="{0249654D-02A2-4988-A5A8-438FD667C0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46" name="Picture 23">
                  <a:extLst>
                    <a:ext uri="{FF2B5EF4-FFF2-40B4-BE49-F238E27FC236}">
                      <a16:creationId xmlns:a16="http://schemas.microsoft.com/office/drawing/2014/main" id="{DFDCAA09-25A4-4D1B-8019-373969C69F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5" name="Group 24">
              <a:extLst>
                <a:ext uri="{FF2B5EF4-FFF2-40B4-BE49-F238E27FC236}">
                  <a16:creationId xmlns:a16="http://schemas.microsoft.com/office/drawing/2014/main" id="{2841E7C2-F1F0-4882-89FB-DC3B2CC5B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191"/>
              <a:ext cx="5757" cy="538"/>
              <a:chOff x="-28" y="1191"/>
              <a:chExt cx="5757" cy="538"/>
            </a:xfrm>
          </p:grpSpPr>
          <p:grpSp>
            <p:nvGrpSpPr>
              <p:cNvPr id="19531" name="Group 25">
                <a:extLst>
                  <a:ext uri="{FF2B5EF4-FFF2-40B4-BE49-F238E27FC236}">
                    <a16:creationId xmlns:a16="http://schemas.microsoft.com/office/drawing/2014/main" id="{C74CD830-C9F9-473B-8232-4CCD35C321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191"/>
                <a:ext cx="1824" cy="537"/>
                <a:chOff x="-28" y="1191"/>
                <a:chExt cx="1824" cy="537"/>
              </a:xfrm>
            </p:grpSpPr>
            <p:pic>
              <p:nvPicPr>
                <p:cNvPr id="19539" name="Picture 26">
                  <a:extLst>
                    <a:ext uri="{FF2B5EF4-FFF2-40B4-BE49-F238E27FC236}">
                      <a16:creationId xmlns:a16="http://schemas.microsoft.com/office/drawing/2014/main" id="{BCE85495-2ED5-48F2-B523-8F0767705E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40" name="Picture 27">
                  <a:extLst>
                    <a:ext uri="{FF2B5EF4-FFF2-40B4-BE49-F238E27FC236}">
                      <a16:creationId xmlns:a16="http://schemas.microsoft.com/office/drawing/2014/main" id="{B3116193-AE3B-4556-92B4-7E681F2EE1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32" name="Group 28">
                <a:extLst>
                  <a:ext uri="{FF2B5EF4-FFF2-40B4-BE49-F238E27FC236}">
                    <a16:creationId xmlns:a16="http://schemas.microsoft.com/office/drawing/2014/main" id="{FC4AD6E8-D514-418D-B1DA-7A73FD6D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191"/>
                <a:ext cx="1824" cy="537"/>
                <a:chOff x="1810" y="1191"/>
                <a:chExt cx="1824" cy="537"/>
              </a:xfrm>
            </p:grpSpPr>
            <p:pic>
              <p:nvPicPr>
                <p:cNvPr id="19537" name="Picture 29">
                  <a:extLst>
                    <a:ext uri="{FF2B5EF4-FFF2-40B4-BE49-F238E27FC236}">
                      <a16:creationId xmlns:a16="http://schemas.microsoft.com/office/drawing/2014/main" id="{BEDBF395-998C-4609-8CA8-EFE6990890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38" name="Picture 30">
                  <a:extLst>
                    <a:ext uri="{FF2B5EF4-FFF2-40B4-BE49-F238E27FC236}">
                      <a16:creationId xmlns:a16="http://schemas.microsoft.com/office/drawing/2014/main" id="{3D6C309A-6688-4D3B-89AF-BC536DFDA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33" name="Picture 31">
                <a:extLst>
                  <a:ext uri="{FF2B5EF4-FFF2-40B4-BE49-F238E27FC236}">
                    <a16:creationId xmlns:a16="http://schemas.microsoft.com/office/drawing/2014/main" id="{EC25A721-F6E1-490D-863A-10D25B4F5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191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34" name="Group 32">
                <a:extLst>
                  <a:ext uri="{FF2B5EF4-FFF2-40B4-BE49-F238E27FC236}">
                    <a16:creationId xmlns:a16="http://schemas.microsoft.com/office/drawing/2014/main" id="{7B609789-2DCD-4D9B-BCDB-C877623C9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191"/>
                <a:ext cx="1824" cy="537"/>
                <a:chOff x="3649" y="1191"/>
                <a:chExt cx="1824" cy="537"/>
              </a:xfrm>
            </p:grpSpPr>
            <p:pic>
              <p:nvPicPr>
                <p:cNvPr id="19535" name="Picture 33">
                  <a:extLst>
                    <a:ext uri="{FF2B5EF4-FFF2-40B4-BE49-F238E27FC236}">
                      <a16:creationId xmlns:a16="http://schemas.microsoft.com/office/drawing/2014/main" id="{AF3EBE15-2A7A-4964-9563-7083F355C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36" name="Picture 34">
                  <a:extLst>
                    <a:ext uri="{FF2B5EF4-FFF2-40B4-BE49-F238E27FC236}">
                      <a16:creationId xmlns:a16="http://schemas.microsoft.com/office/drawing/2014/main" id="{E35F8142-A159-45F4-85DF-384771701A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6" name="Group 35">
              <a:extLst>
                <a:ext uri="{FF2B5EF4-FFF2-40B4-BE49-F238E27FC236}">
                  <a16:creationId xmlns:a16="http://schemas.microsoft.com/office/drawing/2014/main" id="{7A7D43B7-E4D7-4689-8022-0AC69E262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767"/>
              <a:ext cx="5757" cy="538"/>
              <a:chOff x="-28" y="1767"/>
              <a:chExt cx="5757" cy="538"/>
            </a:xfrm>
          </p:grpSpPr>
          <p:grpSp>
            <p:nvGrpSpPr>
              <p:cNvPr id="19521" name="Group 36">
                <a:extLst>
                  <a:ext uri="{FF2B5EF4-FFF2-40B4-BE49-F238E27FC236}">
                    <a16:creationId xmlns:a16="http://schemas.microsoft.com/office/drawing/2014/main" id="{3E24B8B6-2CCD-4433-990B-2F14B498B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767"/>
                <a:ext cx="1824" cy="537"/>
                <a:chOff x="-28" y="1767"/>
                <a:chExt cx="1824" cy="537"/>
              </a:xfrm>
            </p:grpSpPr>
            <p:pic>
              <p:nvPicPr>
                <p:cNvPr id="19529" name="Picture 37">
                  <a:extLst>
                    <a:ext uri="{FF2B5EF4-FFF2-40B4-BE49-F238E27FC236}">
                      <a16:creationId xmlns:a16="http://schemas.microsoft.com/office/drawing/2014/main" id="{13504470-5A28-40D0-9077-56A3E4332E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30" name="Picture 38">
                  <a:extLst>
                    <a:ext uri="{FF2B5EF4-FFF2-40B4-BE49-F238E27FC236}">
                      <a16:creationId xmlns:a16="http://schemas.microsoft.com/office/drawing/2014/main" id="{804DBC96-D47B-4B5A-A467-312DD5D0A7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22" name="Group 39">
                <a:extLst>
                  <a:ext uri="{FF2B5EF4-FFF2-40B4-BE49-F238E27FC236}">
                    <a16:creationId xmlns:a16="http://schemas.microsoft.com/office/drawing/2014/main" id="{AF85B390-D67B-4EB0-A115-6A15032F7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767"/>
                <a:ext cx="1824" cy="537"/>
                <a:chOff x="1810" y="1767"/>
                <a:chExt cx="1824" cy="537"/>
              </a:xfrm>
            </p:grpSpPr>
            <p:pic>
              <p:nvPicPr>
                <p:cNvPr id="19527" name="Picture 40">
                  <a:extLst>
                    <a:ext uri="{FF2B5EF4-FFF2-40B4-BE49-F238E27FC236}">
                      <a16:creationId xmlns:a16="http://schemas.microsoft.com/office/drawing/2014/main" id="{0D127D25-AF49-4B65-916B-993085F58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28" name="Picture 41">
                  <a:extLst>
                    <a:ext uri="{FF2B5EF4-FFF2-40B4-BE49-F238E27FC236}">
                      <a16:creationId xmlns:a16="http://schemas.microsoft.com/office/drawing/2014/main" id="{CA7376FC-E402-483C-A042-BF24086E07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23" name="Picture 42">
                <a:extLst>
                  <a:ext uri="{FF2B5EF4-FFF2-40B4-BE49-F238E27FC236}">
                    <a16:creationId xmlns:a16="http://schemas.microsoft.com/office/drawing/2014/main" id="{F8F98018-186F-4C4E-B35A-957BC71DF9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767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24" name="Group 43">
                <a:extLst>
                  <a:ext uri="{FF2B5EF4-FFF2-40B4-BE49-F238E27FC236}">
                    <a16:creationId xmlns:a16="http://schemas.microsoft.com/office/drawing/2014/main" id="{F9CE47FE-7E2B-42CB-9CC2-C7A94D181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767"/>
                <a:ext cx="1824" cy="537"/>
                <a:chOff x="3649" y="1767"/>
                <a:chExt cx="1824" cy="537"/>
              </a:xfrm>
            </p:grpSpPr>
            <p:pic>
              <p:nvPicPr>
                <p:cNvPr id="19525" name="Picture 44">
                  <a:extLst>
                    <a:ext uri="{FF2B5EF4-FFF2-40B4-BE49-F238E27FC236}">
                      <a16:creationId xmlns:a16="http://schemas.microsoft.com/office/drawing/2014/main" id="{A58B3521-F82C-4502-A926-9D036A52CF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26" name="Picture 45">
                  <a:extLst>
                    <a:ext uri="{FF2B5EF4-FFF2-40B4-BE49-F238E27FC236}">
                      <a16:creationId xmlns:a16="http://schemas.microsoft.com/office/drawing/2014/main" id="{788CB4E5-3E2D-46C3-A9CF-EB2B76AA0E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7" name="Group 46">
              <a:extLst>
                <a:ext uri="{FF2B5EF4-FFF2-40B4-BE49-F238E27FC236}">
                  <a16:creationId xmlns:a16="http://schemas.microsoft.com/office/drawing/2014/main" id="{DAEFFB0A-9019-4DFD-8055-254AB880AE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343"/>
              <a:ext cx="5757" cy="538"/>
              <a:chOff x="-28" y="2343"/>
              <a:chExt cx="5757" cy="538"/>
            </a:xfrm>
          </p:grpSpPr>
          <p:grpSp>
            <p:nvGrpSpPr>
              <p:cNvPr id="19511" name="Group 47">
                <a:extLst>
                  <a:ext uri="{FF2B5EF4-FFF2-40B4-BE49-F238E27FC236}">
                    <a16:creationId xmlns:a16="http://schemas.microsoft.com/office/drawing/2014/main" id="{A45935B6-339B-4A78-81C2-9D060A6954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343"/>
                <a:ext cx="1824" cy="537"/>
                <a:chOff x="-28" y="2343"/>
                <a:chExt cx="1824" cy="537"/>
              </a:xfrm>
            </p:grpSpPr>
            <p:pic>
              <p:nvPicPr>
                <p:cNvPr id="19519" name="Picture 48">
                  <a:extLst>
                    <a:ext uri="{FF2B5EF4-FFF2-40B4-BE49-F238E27FC236}">
                      <a16:creationId xmlns:a16="http://schemas.microsoft.com/office/drawing/2014/main" id="{76F7BC97-ABC5-41B2-ACC6-5393EFA24B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20" name="Picture 49">
                  <a:extLst>
                    <a:ext uri="{FF2B5EF4-FFF2-40B4-BE49-F238E27FC236}">
                      <a16:creationId xmlns:a16="http://schemas.microsoft.com/office/drawing/2014/main" id="{5C473C01-5865-4D82-B962-658577AB70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12" name="Group 50">
                <a:extLst>
                  <a:ext uri="{FF2B5EF4-FFF2-40B4-BE49-F238E27FC236}">
                    <a16:creationId xmlns:a16="http://schemas.microsoft.com/office/drawing/2014/main" id="{44DEA37D-AF3D-4AA7-B5E5-E97361A7BA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343"/>
                <a:ext cx="1824" cy="537"/>
                <a:chOff x="1810" y="2343"/>
                <a:chExt cx="1824" cy="537"/>
              </a:xfrm>
            </p:grpSpPr>
            <p:pic>
              <p:nvPicPr>
                <p:cNvPr id="19517" name="Picture 51">
                  <a:extLst>
                    <a:ext uri="{FF2B5EF4-FFF2-40B4-BE49-F238E27FC236}">
                      <a16:creationId xmlns:a16="http://schemas.microsoft.com/office/drawing/2014/main" id="{020B27D4-71CB-48A2-8DE2-B04E47B9BE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18" name="Picture 52">
                  <a:extLst>
                    <a:ext uri="{FF2B5EF4-FFF2-40B4-BE49-F238E27FC236}">
                      <a16:creationId xmlns:a16="http://schemas.microsoft.com/office/drawing/2014/main" id="{C5990D64-FAF3-467B-959E-057C9B3E93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13" name="Picture 53">
                <a:extLst>
                  <a:ext uri="{FF2B5EF4-FFF2-40B4-BE49-F238E27FC236}">
                    <a16:creationId xmlns:a16="http://schemas.microsoft.com/office/drawing/2014/main" id="{2F476BA7-9A77-46FD-BC23-FD95B0169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343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14" name="Group 54">
                <a:extLst>
                  <a:ext uri="{FF2B5EF4-FFF2-40B4-BE49-F238E27FC236}">
                    <a16:creationId xmlns:a16="http://schemas.microsoft.com/office/drawing/2014/main" id="{B316F35B-8131-46EE-B226-DC85A776D5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343"/>
                <a:ext cx="1824" cy="537"/>
                <a:chOff x="3649" y="2343"/>
                <a:chExt cx="1824" cy="537"/>
              </a:xfrm>
            </p:grpSpPr>
            <p:pic>
              <p:nvPicPr>
                <p:cNvPr id="19515" name="Picture 55">
                  <a:extLst>
                    <a:ext uri="{FF2B5EF4-FFF2-40B4-BE49-F238E27FC236}">
                      <a16:creationId xmlns:a16="http://schemas.microsoft.com/office/drawing/2014/main" id="{41D28960-36C7-4138-AD44-4E46D98C11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16" name="Picture 56">
                  <a:extLst>
                    <a:ext uri="{FF2B5EF4-FFF2-40B4-BE49-F238E27FC236}">
                      <a16:creationId xmlns:a16="http://schemas.microsoft.com/office/drawing/2014/main" id="{B7B5A8E3-6078-4DCD-B183-F3319089BC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8" name="Group 57">
              <a:extLst>
                <a:ext uri="{FF2B5EF4-FFF2-40B4-BE49-F238E27FC236}">
                  <a16:creationId xmlns:a16="http://schemas.microsoft.com/office/drawing/2014/main" id="{6E7BE4E0-8F26-4957-8BE9-2854EB6C43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919"/>
              <a:ext cx="5757" cy="538"/>
              <a:chOff x="-28" y="2919"/>
              <a:chExt cx="5757" cy="538"/>
            </a:xfrm>
          </p:grpSpPr>
          <p:grpSp>
            <p:nvGrpSpPr>
              <p:cNvPr id="19501" name="Group 58">
                <a:extLst>
                  <a:ext uri="{FF2B5EF4-FFF2-40B4-BE49-F238E27FC236}">
                    <a16:creationId xmlns:a16="http://schemas.microsoft.com/office/drawing/2014/main" id="{407AE45E-440B-4DE5-BFBB-DE22DE1EB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919"/>
                <a:ext cx="1824" cy="537"/>
                <a:chOff x="-28" y="2919"/>
                <a:chExt cx="1824" cy="537"/>
              </a:xfrm>
            </p:grpSpPr>
            <p:pic>
              <p:nvPicPr>
                <p:cNvPr id="19509" name="Picture 59">
                  <a:extLst>
                    <a:ext uri="{FF2B5EF4-FFF2-40B4-BE49-F238E27FC236}">
                      <a16:creationId xmlns:a16="http://schemas.microsoft.com/office/drawing/2014/main" id="{13D315F9-A28D-4D5A-9DB3-13E3039C1F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10" name="Picture 60">
                  <a:extLst>
                    <a:ext uri="{FF2B5EF4-FFF2-40B4-BE49-F238E27FC236}">
                      <a16:creationId xmlns:a16="http://schemas.microsoft.com/office/drawing/2014/main" id="{03215186-4404-46AB-A068-7473FB04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02" name="Group 61">
                <a:extLst>
                  <a:ext uri="{FF2B5EF4-FFF2-40B4-BE49-F238E27FC236}">
                    <a16:creationId xmlns:a16="http://schemas.microsoft.com/office/drawing/2014/main" id="{6076F430-407A-41F2-97A0-76A29BE5B1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919"/>
                <a:ext cx="1824" cy="537"/>
                <a:chOff x="1810" y="2919"/>
                <a:chExt cx="1824" cy="537"/>
              </a:xfrm>
            </p:grpSpPr>
            <p:pic>
              <p:nvPicPr>
                <p:cNvPr id="19507" name="Picture 62">
                  <a:extLst>
                    <a:ext uri="{FF2B5EF4-FFF2-40B4-BE49-F238E27FC236}">
                      <a16:creationId xmlns:a16="http://schemas.microsoft.com/office/drawing/2014/main" id="{A11D0964-FD38-4595-8F08-ECF6051798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08" name="Picture 63">
                  <a:extLst>
                    <a:ext uri="{FF2B5EF4-FFF2-40B4-BE49-F238E27FC236}">
                      <a16:creationId xmlns:a16="http://schemas.microsoft.com/office/drawing/2014/main" id="{18958118-2D10-4832-93EC-43092C9E23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03" name="Picture 64">
                <a:extLst>
                  <a:ext uri="{FF2B5EF4-FFF2-40B4-BE49-F238E27FC236}">
                    <a16:creationId xmlns:a16="http://schemas.microsoft.com/office/drawing/2014/main" id="{2918928F-C8C5-4F99-81FA-C05BDFCC2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91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04" name="Group 65">
                <a:extLst>
                  <a:ext uri="{FF2B5EF4-FFF2-40B4-BE49-F238E27FC236}">
                    <a16:creationId xmlns:a16="http://schemas.microsoft.com/office/drawing/2014/main" id="{C66E90BD-0585-4807-BFFF-C18C55F65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919"/>
                <a:ext cx="1824" cy="537"/>
                <a:chOff x="3649" y="2919"/>
                <a:chExt cx="1824" cy="537"/>
              </a:xfrm>
            </p:grpSpPr>
            <p:pic>
              <p:nvPicPr>
                <p:cNvPr id="19505" name="Picture 66">
                  <a:extLst>
                    <a:ext uri="{FF2B5EF4-FFF2-40B4-BE49-F238E27FC236}">
                      <a16:creationId xmlns:a16="http://schemas.microsoft.com/office/drawing/2014/main" id="{35F21C8D-510B-4964-B5D5-37068BFBAF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06" name="Picture 67">
                  <a:extLst>
                    <a:ext uri="{FF2B5EF4-FFF2-40B4-BE49-F238E27FC236}">
                      <a16:creationId xmlns:a16="http://schemas.microsoft.com/office/drawing/2014/main" id="{F36DB3EC-B338-4E16-A5AB-A199856014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9" name="Group 68">
              <a:extLst>
                <a:ext uri="{FF2B5EF4-FFF2-40B4-BE49-F238E27FC236}">
                  <a16:creationId xmlns:a16="http://schemas.microsoft.com/office/drawing/2014/main" id="{2E0030D0-0018-4F29-B315-E3DB174A5F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770"/>
              <a:ext cx="5757" cy="538"/>
              <a:chOff x="-28" y="3770"/>
              <a:chExt cx="5757" cy="538"/>
            </a:xfrm>
          </p:grpSpPr>
          <p:grpSp>
            <p:nvGrpSpPr>
              <p:cNvPr id="19491" name="Group 69">
                <a:extLst>
                  <a:ext uri="{FF2B5EF4-FFF2-40B4-BE49-F238E27FC236}">
                    <a16:creationId xmlns:a16="http://schemas.microsoft.com/office/drawing/2014/main" id="{292DE4C2-0E06-43AE-840E-9863895F9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770"/>
                <a:ext cx="1824" cy="537"/>
                <a:chOff x="-28" y="3770"/>
                <a:chExt cx="1824" cy="537"/>
              </a:xfrm>
            </p:grpSpPr>
            <p:pic>
              <p:nvPicPr>
                <p:cNvPr id="19499" name="Picture 70">
                  <a:extLst>
                    <a:ext uri="{FF2B5EF4-FFF2-40B4-BE49-F238E27FC236}">
                      <a16:creationId xmlns:a16="http://schemas.microsoft.com/office/drawing/2014/main" id="{809AF1A8-232B-4A8A-92CE-191ADBEA07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00" name="Picture 71">
                  <a:extLst>
                    <a:ext uri="{FF2B5EF4-FFF2-40B4-BE49-F238E27FC236}">
                      <a16:creationId xmlns:a16="http://schemas.microsoft.com/office/drawing/2014/main" id="{09ADEBB9-2C07-48EE-8C83-CD2122DC83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492" name="Group 72">
                <a:extLst>
                  <a:ext uri="{FF2B5EF4-FFF2-40B4-BE49-F238E27FC236}">
                    <a16:creationId xmlns:a16="http://schemas.microsoft.com/office/drawing/2014/main" id="{47B55605-174E-4EF7-91F1-69DB05739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770"/>
                <a:ext cx="1824" cy="537"/>
                <a:chOff x="1810" y="3770"/>
                <a:chExt cx="1824" cy="537"/>
              </a:xfrm>
            </p:grpSpPr>
            <p:pic>
              <p:nvPicPr>
                <p:cNvPr id="19497" name="Picture 73">
                  <a:extLst>
                    <a:ext uri="{FF2B5EF4-FFF2-40B4-BE49-F238E27FC236}">
                      <a16:creationId xmlns:a16="http://schemas.microsoft.com/office/drawing/2014/main" id="{EEC2F1DE-F8BD-482A-A997-414A2FB43E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98" name="Picture 74">
                  <a:extLst>
                    <a:ext uri="{FF2B5EF4-FFF2-40B4-BE49-F238E27FC236}">
                      <a16:creationId xmlns:a16="http://schemas.microsoft.com/office/drawing/2014/main" id="{1C762E5E-A1B6-4B9E-818C-2D14E11DDC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493" name="Picture 75">
                <a:extLst>
                  <a:ext uri="{FF2B5EF4-FFF2-40B4-BE49-F238E27FC236}">
                    <a16:creationId xmlns:a16="http://schemas.microsoft.com/office/drawing/2014/main" id="{A43ACA67-F082-41F4-87B6-ABB7A6D675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770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494" name="Group 76">
                <a:extLst>
                  <a:ext uri="{FF2B5EF4-FFF2-40B4-BE49-F238E27FC236}">
                    <a16:creationId xmlns:a16="http://schemas.microsoft.com/office/drawing/2014/main" id="{7747AC3E-AC2A-47DA-B1EE-81B68BBD4D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770"/>
                <a:ext cx="1824" cy="537"/>
                <a:chOff x="3649" y="3770"/>
                <a:chExt cx="1824" cy="537"/>
              </a:xfrm>
            </p:grpSpPr>
            <p:pic>
              <p:nvPicPr>
                <p:cNvPr id="19495" name="Picture 77">
                  <a:extLst>
                    <a:ext uri="{FF2B5EF4-FFF2-40B4-BE49-F238E27FC236}">
                      <a16:creationId xmlns:a16="http://schemas.microsoft.com/office/drawing/2014/main" id="{2623A40A-0F85-4FA2-A9A3-1088968ECA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96" name="Picture 78">
                  <a:extLst>
                    <a:ext uri="{FF2B5EF4-FFF2-40B4-BE49-F238E27FC236}">
                      <a16:creationId xmlns:a16="http://schemas.microsoft.com/office/drawing/2014/main" id="{02309903-F6A6-4F36-97FC-79AE30881B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80" name="Group 79">
              <a:extLst>
                <a:ext uri="{FF2B5EF4-FFF2-40B4-BE49-F238E27FC236}">
                  <a16:creationId xmlns:a16="http://schemas.microsoft.com/office/drawing/2014/main" id="{EE6F8D5C-E59D-4DE4-9E78-74F541600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495"/>
              <a:ext cx="5757" cy="538"/>
              <a:chOff x="-28" y="3495"/>
              <a:chExt cx="5757" cy="538"/>
            </a:xfrm>
          </p:grpSpPr>
          <p:grpSp>
            <p:nvGrpSpPr>
              <p:cNvPr id="19481" name="Group 80">
                <a:extLst>
                  <a:ext uri="{FF2B5EF4-FFF2-40B4-BE49-F238E27FC236}">
                    <a16:creationId xmlns:a16="http://schemas.microsoft.com/office/drawing/2014/main" id="{50BB6D4B-2929-44F1-BF71-5A7C523FA1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495"/>
                <a:ext cx="1824" cy="537"/>
                <a:chOff x="-28" y="3495"/>
                <a:chExt cx="1824" cy="537"/>
              </a:xfrm>
            </p:grpSpPr>
            <p:pic>
              <p:nvPicPr>
                <p:cNvPr id="19489" name="Picture 81">
                  <a:extLst>
                    <a:ext uri="{FF2B5EF4-FFF2-40B4-BE49-F238E27FC236}">
                      <a16:creationId xmlns:a16="http://schemas.microsoft.com/office/drawing/2014/main" id="{BE419015-BBA0-4256-9022-8CA9EC7936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90" name="Picture 82">
                  <a:extLst>
                    <a:ext uri="{FF2B5EF4-FFF2-40B4-BE49-F238E27FC236}">
                      <a16:creationId xmlns:a16="http://schemas.microsoft.com/office/drawing/2014/main" id="{357EE3C7-803D-4DDE-BACE-44E1F5C364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482" name="Group 83">
                <a:extLst>
                  <a:ext uri="{FF2B5EF4-FFF2-40B4-BE49-F238E27FC236}">
                    <a16:creationId xmlns:a16="http://schemas.microsoft.com/office/drawing/2014/main" id="{9B3D3418-8911-48B6-A595-1EFCC6F396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495"/>
                <a:ext cx="1824" cy="537"/>
                <a:chOff x="1810" y="3495"/>
                <a:chExt cx="1824" cy="537"/>
              </a:xfrm>
            </p:grpSpPr>
            <p:pic>
              <p:nvPicPr>
                <p:cNvPr id="19487" name="Picture 84">
                  <a:extLst>
                    <a:ext uri="{FF2B5EF4-FFF2-40B4-BE49-F238E27FC236}">
                      <a16:creationId xmlns:a16="http://schemas.microsoft.com/office/drawing/2014/main" id="{C2F2C119-02E4-46A0-BB9C-CDAAB479B3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88" name="Picture 85">
                  <a:extLst>
                    <a:ext uri="{FF2B5EF4-FFF2-40B4-BE49-F238E27FC236}">
                      <a16:creationId xmlns:a16="http://schemas.microsoft.com/office/drawing/2014/main" id="{F69B1CCD-EC0A-4514-9E1C-06804E7B1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483" name="Picture 86">
                <a:extLst>
                  <a:ext uri="{FF2B5EF4-FFF2-40B4-BE49-F238E27FC236}">
                    <a16:creationId xmlns:a16="http://schemas.microsoft.com/office/drawing/2014/main" id="{ECBB62C3-1C2F-4A89-8A06-73BE460432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49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484" name="Group 87">
                <a:extLst>
                  <a:ext uri="{FF2B5EF4-FFF2-40B4-BE49-F238E27FC236}">
                    <a16:creationId xmlns:a16="http://schemas.microsoft.com/office/drawing/2014/main" id="{0DB67794-AB0A-4982-BEFB-84A04B8442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495"/>
                <a:ext cx="1824" cy="537"/>
                <a:chOff x="3649" y="3495"/>
                <a:chExt cx="1824" cy="537"/>
              </a:xfrm>
            </p:grpSpPr>
            <p:pic>
              <p:nvPicPr>
                <p:cNvPr id="19485" name="Picture 88">
                  <a:extLst>
                    <a:ext uri="{FF2B5EF4-FFF2-40B4-BE49-F238E27FC236}">
                      <a16:creationId xmlns:a16="http://schemas.microsoft.com/office/drawing/2014/main" id="{8396F5F1-88FA-4201-ABFE-146545D7BF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86" name="Picture 89">
                  <a:extLst>
                    <a:ext uri="{FF2B5EF4-FFF2-40B4-BE49-F238E27FC236}">
                      <a16:creationId xmlns:a16="http://schemas.microsoft.com/office/drawing/2014/main" id="{FA555D7E-7E0B-449A-ACEE-BE17CB8033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5603" name="Text Box 90">
            <a:extLst>
              <a:ext uri="{FF2B5EF4-FFF2-40B4-BE49-F238E27FC236}">
                <a16:creationId xmlns:a16="http://schemas.microsoft.com/office/drawing/2014/main" id="{E77B60A2-1410-4673-8C17-E30E0D3E1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89113"/>
            <a:ext cx="85550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pt-BR" altLang="en-US" sz="2400" b="1" dirty="0">
                <a:solidFill>
                  <a:srgbClr val="C00000"/>
                </a:solidFill>
              </a:rPr>
              <a:t>Create a </a:t>
            </a:r>
            <a:r>
              <a:rPr lang="pt-BR" altLang="en-US" sz="2400" b="1" dirty="0">
                <a:solidFill>
                  <a:schemeClr val="accent1">
                    <a:lumMod val="50000"/>
                  </a:schemeClr>
                </a:solidFill>
              </a:rPr>
              <a:t>class HelicopterData </a:t>
            </a:r>
            <a:r>
              <a:rPr lang="pt-BR" altLang="en-US" sz="2400" b="1" dirty="0">
                <a:solidFill>
                  <a:srgbClr val="C00000"/>
                </a:solidFill>
              </a:rPr>
              <a:t>as your data structure</a:t>
            </a:r>
          </a:p>
        </p:txBody>
      </p:sp>
      <p:sp>
        <p:nvSpPr>
          <p:cNvPr id="108" name="Rectangle 97">
            <a:extLst>
              <a:ext uri="{FF2B5EF4-FFF2-40B4-BE49-F238E27FC236}">
                <a16:creationId xmlns:a16="http://schemas.microsoft.com/office/drawing/2014/main" id="{11A5D3E3-80D7-46A0-ADE3-256F5CEEB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2379663"/>
            <a:ext cx="6361112" cy="2762250"/>
          </a:xfrm>
          <a:prstGeom prst="rect">
            <a:avLst/>
          </a:prstGeom>
          <a:solidFill>
            <a:srgbClr val="FFCC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300" b="1" dirty="0" err="1">
                <a:solidFill>
                  <a:schemeClr val="accent1">
                    <a:lumMod val="50000"/>
                  </a:schemeClr>
                </a:solidFill>
              </a:rPr>
              <a:t>HelicopterData</a:t>
            </a:r>
            <a:endParaRPr lang="en-US" altLang="en-US" sz="33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468" name="Rectangle 93">
            <a:extLst>
              <a:ext uri="{FF2B5EF4-FFF2-40B4-BE49-F238E27FC236}">
                <a16:creationId xmlns:a16="http://schemas.microsoft.com/office/drawing/2014/main" id="{3DBB29B4-23E8-4373-84BE-BBE54B175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3886200"/>
            <a:ext cx="5289550" cy="720725"/>
          </a:xfrm>
          <a:prstGeom prst="rect">
            <a:avLst/>
          </a:prstGeom>
          <a:solidFill>
            <a:srgbClr val="009973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FF00"/>
                </a:solidFill>
              </a:rPr>
              <a:t>fuel</a:t>
            </a:r>
          </a:p>
        </p:txBody>
      </p:sp>
      <p:sp>
        <p:nvSpPr>
          <p:cNvPr id="19469" name="Rectangle 97">
            <a:extLst>
              <a:ext uri="{FF2B5EF4-FFF2-40B4-BE49-F238E27FC236}">
                <a16:creationId xmlns:a16="http://schemas.microsoft.com/office/drawing/2014/main" id="{A75EC04B-4074-4339-AA23-3637B4C44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3019425"/>
            <a:ext cx="5276850" cy="706438"/>
          </a:xfrm>
          <a:prstGeom prst="rect">
            <a:avLst/>
          </a:prstGeom>
          <a:solidFill>
            <a:srgbClr val="3333CC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FFFF"/>
                </a:solidFill>
              </a:rPr>
              <a:t>visibility</a:t>
            </a:r>
          </a:p>
        </p:txBody>
      </p:sp>
      <p:pic>
        <p:nvPicPr>
          <p:cNvPr id="19470" name="Picture 91">
            <a:extLst>
              <a:ext uri="{FF2B5EF4-FFF2-40B4-BE49-F238E27FC236}">
                <a16:creationId xmlns:a16="http://schemas.microsoft.com/office/drawing/2014/main" id="{34FE7550-433F-40DB-8081-F8C58669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3" y="1595438"/>
            <a:ext cx="18129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1" name="Picture 98">
            <a:extLst>
              <a:ext uri="{FF2B5EF4-FFF2-40B4-BE49-F238E27FC236}">
                <a16:creationId xmlns:a16="http://schemas.microsoft.com/office/drawing/2014/main" id="{DFEA2BE1-1405-41F7-80E4-42ED4FAA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5" y="4359275"/>
            <a:ext cx="2308225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9" name="Rectangle 99">
            <a:extLst>
              <a:ext uri="{FF2B5EF4-FFF2-40B4-BE49-F238E27FC236}">
                <a16:creationId xmlns:a16="http://schemas.microsoft.com/office/drawing/2014/main" id="{3ADEE666-0F79-44D3-8C2D-8738EF0B4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20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4CFFC1E5-E49A-4A36-AE63-36C39B57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CF031639-9758-4A7B-A006-8C18779F144A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22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5A07356-A065-4AA1-8973-1BEB23B0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">
            <a:extLst>
              <a:ext uri="{FF2B5EF4-FFF2-40B4-BE49-F238E27FC236}">
                <a16:creationId xmlns:a16="http://schemas.microsoft.com/office/drawing/2014/main" id="{A3A082C3-50E3-4696-AD7B-D606C6705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24">
            <a:extLst>
              <a:ext uri="{FF2B5EF4-FFF2-40B4-BE49-F238E27FC236}">
                <a16:creationId xmlns:a16="http://schemas.microsoft.com/office/drawing/2014/main" id="{A4B181F1-0A21-47B2-B44B-ADF3328435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01">
            <a:extLst>
              <a:ext uri="{FF2B5EF4-FFF2-40B4-BE49-F238E27FC236}">
                <a16:creationId xmlns:a16="http://schemas.microsoft.com/office/drawing/2014/main" id="{16BA7DAC-E4A1-40F6-AEC6-37D3A3EA8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2" descr="http://www.clker.com/cliparts/c/e/P/p/d/d/bullet-1-red-1-hi.png">
            <a:extLst>
              <a:ext uri="{FF2B5EF4-FFF2-40B4-BE49-F238E27FC236}">
                <a16:creationId xmlns:a16="http://schemas.microsoft.com/office/drawing/2014/main" id="{57DEEB4D-21F5-4503-8189-204C1DC0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7" y="328613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https://pmcvariety.files.wordpress.com/2017/10/film-production-helicopters-vs-drones.jpg?w=1000&amp;h=563&amp;crop=1">
            <a:extLst>
              <a:ext uri="{FF2B5EF4-FFF2-40B4-BE49-F238E27FC236}">
                <a16:creationId xmlns:a16="http://schemas.microsoft.com/office/drawing/2014/main" id="{CDFA2873-AD1F-4353-8D70-CA7BF062D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77" y="5320457"/>
            <a:ext cx="2673077" cy="15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3CA615F-15FA-4DD9-B0BD-5EE694E744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3836" y="5505450"/>
            <a:ext cx="2895599" cy="1357521"/>
          </a:xfrm>
          <a:prstGeom prst="rect">
            <a:avLst/>
          </a:prstGeom>
        </p:spPr>
      </p:pic>
      <p:pic>
        <p:nvPicPr>
          <p:cNvPr id="110" name="Picture 2" descr="https://airbus-h.assetsadobe2.com/is/image/content/dam/products-and-solutions/military-helicopters/super-puma/RAF-Puma2-(c)Crown-Copyright.jpg?wid=1196&amp;fit=fit,1">
            <a:extLst>
              <a:ext uri="{FF2B5EF4-FFF2-40B4-BE49-F238E27FC236}">
                <a16:creationId xmlns:a16="http://schemas.microsoft.com/office/drawing/2014/main" id="{40B85C27-9453-4DFA-8809-6A603721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06" y="2754313"/>
            <a:ext cx="2296113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92">
            <a:extLst>
              <a:ext uri="{FF2B5EF4-FFF2-40B4-BE49-F238E27FC236}">
                <a16:creationId xmlns:a16="http://schemas.microsoft.com/office/drawing/2014/main" id="{039EE7D0-44CC-4576-A6AF-80A958E3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769" y="5996474"/>
            <a:ext cx="954087" cy="73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641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1">
            <a:extLst>
              <a:ext uri="{FF2B5EF4-FFF2-40B4-BE49-F238E27FC236}">
                <a16:creationId xmlns:a16="http://schemas.microsoft.com/office/drawing/2014/main" id="{5BF98FBF-1DC8-46CF-8639-A22E723EAAC0}"/>
              </a:ext>
            </a:extLst>
          </p:cNvPr>
          <p:cNvGrpSpPr>
            <a:grpSpLocks/>
          </p:cNvGrpSpPr>
          <p:nvPr/>
        </p:nvGrpSpPr>
        <p:grpSpPr bwMode="auto">
          <a:xfrm>
            <a:off x="0" y="26988"/>
            <a:ext cx="9139238" cy="6775450"/>
            <a:chOff x="-28" y="39"/>
            <a:chExt cx="5757" cy="4269"/>
          </a:xfrm>
        </p:grpSpPr>
        <p:grpSp>
          <p:nvGrpSpPr>
            <p:cNvPr id="21523" name="Group 2">
              <a:extLst>
                <a:ext uri="{FF2B5EF4-FFF2-40B4-BE49-F238E27FC236}">
                  <a16:creationId xmlns:a16="http://schemas.microsoft.com/office/drawing/2014/main" id="{6F42C023-F49C-4D81-B0C8-A3F3E967F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9"/>
              <a:ext cx="5757" cy="538"/>
              <a:chOff x="-28" y="39"/>
              <a:chExt cx="5757" cy="538"/>
            </a:xfrm>
          </p:grpSpPr>
          <p:grpSp>
            <p:nvGrpSpPr>
              <p:cNvPr id="21601" name="Group 3">
                <a:extLst>
                  <a:ext uri="{FF2B5EF4-FFF2-40B4-BE49-F238E27FC236}">
                    <a16:creationId xmlns:a16="http://schemas.microsoft.com/office/drawing/2014/main" id="{A95C6837-D513-4E95-95A0-CCD9AA2331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9"/>
                <a:ext cx="1824" cy="537"/>
                <a:chOff x="-28" y="39"/>
                <a:chExt cx="1824" cy="537"/>
              </a:xfrm>
            </p:grpSpPr>
            <p:pic>
              <p:nvPicPr>
                <p:cNvPr id="21609" name="Picture 4">
                  <a:extLst>
                    <a:ext uri="{FF2B5EF4-FFF2-40B4-BE49-F238E27FC236}">
                      <a16:creationId xmlns:a16="http://schemas.microsoft.com/office/drawing/2014/main" id="{39E7E7BB-D286-4743-AFF4-7BD6F6038C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10" name="Picture 5">
                  <a:extLst>
                    <a:ext uri="{FF2B5EF4-FFF2-40B4-BE49-F238E27FC236}">
                      <a16:creationId xmlns:a16="http://schemas.microsoft.com/office/drawing/2014/main" id="{97E278EB-0549-445F-8F51-F16C197486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602" name="Group 6">
                <a:extLst>
                  <a:ext uri="{FF2B5EF4-FFF2-40B4-BE49-F238E27FC236}">
                    <a16:creationId xmlns:a16="http://schemas.microsoft.com/office/drawing/2014/main" id="{8B9625B4-64D2-48C9-9B44-71F0EE280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9"/>
                <a:ext cx="1824" cy="537"/>
                <a:chOff x="1810" y="39"/>
                <a:chExt cx="1824" cy="537"/>
              </a:xfrm>
            </p:grpSpPr>
            <p:pic>
              <p:nvPicPr>
                <p:cNvPr id="21607" name="Picture 7">
                  <a:extLst>
                    <a:ext uri="{FF2B5EF4-FFF2-40B4-BE49-F238E27FC236}">
                      <a16:creationId xmlns:a16="http://schemas.microsoft.com/office/drawing/2014/main" id="{FC3D23B3-D2B7-40D5-9AE7-81BEF795FD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08" name="Picture 8">
                  <a:extLst>
                    <a:ext uri="{FF2B5EF4-FFF2-40B4-BE49-F238E27FC236}">
                      <a16:creationId xmlns:a16="http://schemas.microsoft.com/office/drawing/2014/main" id="{DA18C059-AF30-40FF-A44B-AAC0CC9100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603" name="Picture 9">
                <a:extLst>
                  <a:ext uri="{FF2B5EF4-FFF2-40B4-BE49-F238E27FC236}">
                    <a16:creationId xmlns:a16="http://schemas.microsoft.com/office/drawing/2014/main" id="{2D4958BC-7406-477C-B63E-D545FD301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604" name="Group 10">
                <a:extLst>
                  <a:ext uri="{FF2B5EF4-FFF2-40B4-BE49-F238E27FC236}">
                    <a16:creationId xmlns:a16="http://schemas.microsoft.com/office/drawing/2014/main" id="{36814FE9-B371-476D-8B61-F0D85C7C8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9"/>
                <a:ext cx="1824" cy="537"/>
                <a:chOff x="3649" y="39"/>
                <a:chExt cx="1824" cy="537"/>
              </a:xfrm>
            </p:grpSpPr>
            <p:pic>
              <p:nvPicPr>
                <p:cNvPr id="21605" name="Picture 11">
                  <a:extLst>
                    <a:ext uri="{FF2B5EF4-FFF2-40B4-BE49-F238E27FC236}">
                      <a16:creationId xmlns:a16="http://schemas.microsoft.com/office/drawing/2014/main" id="{4E1C8CDA-519A-4E4F-B8DB-5644EAB157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06" name="Picture 12">
                  <a:extLst>
                    <a:ext uri="{FF2B5EF4-FFF2-40B4-BE49-F238E27FC236}">
                      <a16:creationId xmlns:a16="http://schemas.microsoft.com/office/drawing/2014/main" id="{0D96C565-3D84-46F0-9332-0027A6C06A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4" name="Group 13">
              <a:extLst>
                <a:ext uri="{FF2B5EF4-FFF2-40B4-BE49-F238E27FC236}">
                  <a16:creationId xmlns:a16="http://schemas.microsoft.com/office/drawing/2014/main" id="{BD7960BD-D017-4DC1-A81C-CE82EB9C6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615"/>
              <a:ext cx="5757" cy="538"/>
              <a:chOff x="-28" y="615"/>
              <a:chExt cx="5757" cy="538"/>
            </a:xfrm>
          </p:grpSpPr>
          <p:grpSp>
            <p:nvGrpSpPr>
              <p:cNvPr id="21591" name="Group 14">
                <a:extLst>
                  <a:ext uri="{FF2B5EF4-FFF2-40B4-BE49-F238E27FC236}">
                    <a16:creationId xmlns:a16="http://schemas.microsoft.com/office/drawing/2014/main" id="{0E3C637E-D8A2-4AD6-AE1A-B7FC02F97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615"/>
                <a:ext cx="1824" cy="537"/>
                <a:chOff x="-28" y="615"/>
                <a:chExt cx="1824" cy="537"/>
              </a:xfrm>
            </p:grpSpPr>
            <p:pic>
              <p:nvPicPr>
                <p:cNvPr id="21599" name="Picture 15">
                  <a:extLst>
                    <a:ext uri="{FF2B5EF4-FFF2-40B4-BE49-F238E27FC236}">
                      <a16:creationId xmlns:a16="http://schemas.microsoft.com/office/drawing/2014/main" id="{2242347F-3B23-4E14-9042-4E84A1E74C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00" name="Picture 16">
                  <a:extLst>
                    <a:ext uri="{FF2B5EF4-FFF2-40B4-BE49-F238E27FC236}">
                      <a16:creationId xmlns:a16="http://schemas.microsoft.com/office/drawing/2014/main" id="{4AEA1AA2-1BE3-49A3-9F1D-2F88AD43FC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92" name="Group 17">
                <a:extLst>
                  <a:ext uri="{FF2B5EF4-FFF2-40B4-BE49-F238E27FC236}">
                    <a16:creationId xmlns:a16="http://schemas.microsoft.com/office/drawing/2014/main" id="{2F4F387B-F0FD-405E-9D95-2D6988B233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615"/>
                <a:ext cx="1824" cy="537"/>
                <a:chOff x="1810" y="615"/>
                <a:chExt cx="1824" cy="537"/>
              </a:xfrm>
            </p:grpSpPr>
            <p:pic>
              <p:nvPicPr>
                <p:cNvPr id="21597" name="Picture 18">
                  <a:extLst>
                    <a:ext uri="{FF2B5EF4-FFF2-40B4-BE49-F238E27FC236}">
                      <a16:creationId xmlns:a16="http://schemas.microsoft.com/office/drawing/2014/main" id="{C6248AAD-394C-4798-9BA9-40BDB16BA8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98" name="Picture 19">
                  <a:extLst>
                    <a:ext uri="{FF2B5EF4-FFF2-40B4-BE49-F238E27FC236}">
                      <a16:creationId xmlns:a16="http://schemas.microsoft.com/office/drawing/2014/main" id="{C35C2508-5AF3-4FF7-B39D-8B4C5D6491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93" name="Picture 20">
                <a:extLst>
                  <a:ext uri="{FF2B5EF4-FFF2-40B4-BE49-F238E27FC236}">
                    <a16:creationId xmlns:a16="http://schemas.microsoft.com/office/drawing/2014/main" id="{37924989-39BA-4FC1-946B-0E42965D8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61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94" name="Group 21">
                <a:extLst>
                  <a:ext uri="{FF2B5EF4-FFF2-40B4-BE49-F238E27FC236}">
                    <a16:creationId xmlns:a16="http://schemas.microsoft.com/office/drawing/2014/main" id="{DABF0311-CEFF-4075-83D6-E76DFDF74C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615"/>
                <a:ext cx="1824" cy="537"/>
                <a:chOff x="3649" y="615"/>
                <a:chExt cx="1824" cy="537"/>
              </a:xfrm>
            </p:grpSpPr>
            <p:pic>
              <p:nvPicPr>
                <p:cNvPr id="21595" name="Picture 22">
                  <a:extLst>
                    <a:ext uri="{FF2B5EF4-FFF2-40B4-BE49-F238E27FC236}">
                      <a16:creationId xmlns:a16="http://schemas.microsoft.com/office/drawing/2014/main" id="{C6C68191-09AB-46EC-8AB2-4685F983AA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96" name="Picture 23">
                  <a:extLst>
                    <a:ext uri="{FF2B5EF4-FFF2-40B4-BE49-F238E27FC236}">
                      <a16:creationId xmlns:a16="http://schemas.microsoft.com/office/drawing/2014/main" id="{55E06988-9F04-482D-8104-C0E6BFF1FB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5" name="Group 24">
              <a:extLst>
                <a:ext uri="{FF2B5EF4-FFF2-40B4-BE49-F238E27FC236}">
                  <a16:creationId xmlns:a16="http://schemas.microsoft.com/office/drawing/2014/main" id="{CED4CC03-7499-4A90-9C54-E7F422AE20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191"/>
              <a:ext cx="5757" cy="538"/>
              <a:chOff x="-28" y="1191"/>
              <a:chExt cx="5757" cy="538"/>
            </a:xfrm>
          </p:grpSpPr>
          <p:grpSp>
            <p:nvGrpSpPr>
              <p:cNvPr id="21581" name="Group 25">
                <a:extLst>
                  <a:ext uri="{FF2B5EF4-FFF2-40B4-BE49-F238E27FC236}">
                    <a16:creationId xmlns:a16="http://schemas.microsoft.com/office/drawing/2014/main" id="{1F8AF66C-E16B-4CD6-AA96-DB32D85FDC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191"/>
                <a:ext cx="1824" cy="537"/>
                <a:chOff x="-28" y="1191"/>
                <a:chExt cx="1824" cy="537"/>
              </a:xfrm>
            </p:grpSpPr>
            <p:pic>
              <p:nvPicPr>
                <p:cNvPr id="21589" name="Picture 26">
                  <a:extLst>
                    <a:ext uri="{FF2B5EF4-FFF2-40B4-BE49-F238E27FC236}">
                      <a16:creationId xmlns:a16="http://schemas.microsoft.com/office/drawing/2014/main" id="{64EA8592-1E71-4A79-BC35-7B0583A8B3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90" name="Picture 27">
                  <a:extLst>
                    <a:ext uri="{FF2B5EF4-FFF2-40B4-BE49-F238E27FC236}">
                      <a16:creationId xmlns:a16="http://schemas.microsoft.com/office/drawing/2014/main" id="{DAB8B165-8B1F-4094-9E8C-B93454BFED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82" name="Group 28">
                <a:extLst>
                  <a:ext uri="{FF2B5EF4-FFF2-40B4-BE49-F238E27FC236}">
                    <a16:creationId xmlns:a16="http://schemas.microsoft.com/office/drawing/2014/main" id="{9AF87A19-A5C4-4635-A492-29942D9D5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191"/>
                <a:ext cx="1824" cy="537"/>
                <a:chOff x="1810" y="1191"/>
                <a:chExt cx="1824" cy="537"/>
              </a:xfrm>
            </p:grpSpPr>
            <p:pic>
              <p:nvPicPr>
                <p:cNvPr id="21587" name="Picture 29">
                  <a:extLst>
                    <a:ext uri="{FF2B5EF4-FFF2-40B4-BE49-F238E27FC236}">
                      <a16:creationId xmlns:a16="http://schemas.microsoft.com/office/drawing/2014/main" id="{11D6A85E-F1B4-430F-927C-8CBBAD807A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88" name="Picture 30">
                  <a:extLst>
                    <a:ext uri="{FF2B5EF4-FFF2-40B4-BE49-F238E27FC236}">
                      <a16:creationId xmlns:a16="http://schemas.microsoft.com/office/drawing/2014/main" id="{26C08B23-23B4-492C-ACE6-FF231A6655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83" name="Picture 31">
                <a:extLst>
                  <a:ext uri="{FF2B5EF4-FFF2-40B4-BE49-F238E27FC236}">
                    <a16:creationId xmlns:a16="http://schemas.microsoft.com/office/drawing/2014/main" id="{BE0A4B5C-3811-4ADA-AF2B-C863F648DE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191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84" name="Group 32">
                <a:extLst>
                  <a:ext uri="{FF2B5EF4-FFF2-40B4-BE49-F238E27FC236}">
                    <a16:creationId xmlns:a16="http://schemas.microsoft.com/office/drawing/2014/main" id="{D35FEA33-DEFB-4EC9-A2B9-93799E8FCC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191"/>
                <a:ext cx="1824" cy="537"/>
                <a:chOff x="3649" y="1191"/>
                <a:chExt cx="1824" cy="537"/>
              </a:xfrm>
            </p:grpSpPr>
            <p:pic>
              <p:nvPicPr>
                <p:cNvPr id="21585" name="Picture 33">
                  <a:extLst>
                    <a:ext uri="{FF2B5EF4-FFF2-40B4-BE49-F238E27FC236}">
                      <a16:creationId xmlns:a16="http://schemas.microsoft.com/office/drawing/2014/main" id="{FBFE6BC2-3877-4C4A-B57B-86A139F5F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86" name="Picture 34">
                  <a:extLst>
                    <a:ext uri="{FF2B5EF4-FFF2-40B4-BE49-F238E27FC236}">
                      <a16:creationId xmlns:a16="http://schemas.microsoft.com/office/drawing/2014/main" id="{7D936EF8-820D-4E7D-ACD2-B2F6BF6AC2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6" name="Group 35">
              <a:extLst>
                <a:ext uri="{FF2B5EF4-FFF2-40B4-BE49-F238E27FC236}">
                  <a16:creationId xmlns:a16="http://schemas.microsoft.com/office/drawing/2014/main" id="{AEAF35C4-1C82-4837-96AA-636EED456B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767"/>
              <a:ext cx="5757" cy="538"/>
              <a:chOff x="-28" y="1767"/>
              <a:chExt cx="5757" cy="538"/>
            </a:xfrm>
          </p:grpSpPr>
          <p:grpSp>
            <p:nvGrpSpPr>
              <p:cNvPr id="21571" name="Group 36">
                <a:extLst>
                  <a:ext uri="{FF2B5EF4-FFF2-40B4-BE49-F238E27FC236}">
                    <a16:creationId xmlns:a16="http://schemas.microsoft.com/office/drawing/2014/main" id="{D1858673-B048-4AD4-92CB-B62874D7F2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767"/>
                <a:ext cx="1824" cy="537"/>
                <a:chOff x="-28" y="1767"/>
                <a:chExt cx="1824" cy="537"/>
              </a:xfrm>
            </p:grpSpPr>
            <p:pic>
              <p:nvPicPr>
                <p:cNvPr id="21579" name="Picture 37">
                  <a:extLst>
                    <a:ext uri="{FF2B5EF4-FFF2-40B4-BE49-F238E27FC236}">
                      <a16:creationId xmlns:a16="http://schemas.microsoft.com/office/drawing/2014/main" id="{AA874C28-1A9D-4C7F-9C64-7C73A44A46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80" name="Picture 38">
                  <a:extLst>
                    <a:ext uri="{FF2B5EF4-FFF2-40B4-BE49-F238E27FC236}">
                      <a16:creationId xmlns:a16="http://schemas.microsoft.com/office/drawing/2014/main" id="{A1738765-D64D-4422-B1DB-27F7178AB7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72" name="Group 39">
                <a:extLst>
                  <a:ext uri="{FF2B5EF4-FFF2-40B4-BE49-F238E27FC236}">
                    <a16:creationId xmlns:a16="http://schemas.microsoft.com/office/drawing/2014/main" id="{6C48A4AB-6F03-40CD-B823-BE02CDBAEB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767"/>
                <a:ext cx="1824" cy="537"/>
                <a:chOff x="1810" y="1767"/>
                <a:chExt cx="1824" cy="537"/>
              </a:xfrm>
            </p:grpSpPr>
            <p:pic>
              <p:nvPicPr>
                <p:cNvPr id="21577" name="Picture 40">
                  <a:extLst>
                    <a:ext uri="{FF2B5EF4-FFF2-40B4-BE49-F238E27FC236}">
                      <a16:creationId xmlns:a16="http://schemas.microsoft.com/office/drawing/2014/main" id="{C632E936-9A11-40A7-BAE3-E4DB086CB3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78" name="Picture 41">
                  <a:extLst>
                    <a:ext uri="{FF2B5EF4-FFF2-40B4-BE49-F238E27FC236}">
                      <a16:creationId xmlns:a16="http://schemas.microsoft.com/office/drawing/2014/main" id="{7D7C2BFC-6373-45C0-BE42-1D97664817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73" name="Picture 42">
                <a:extLst>
                  <a:ext uri="{FF2B5EF4-FFF2-40B4-BE49-F238E27FC236}">
                    <a16:creationId xmlns:a16="http://schemas.microsoft.com/office/drawing/2014/main" id="{06564673-BCAD-4140-96D6-5D67D1583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767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74" name="Group 43">
                <a:extLst>
                  <a:ext uri="{FF2B5EF4-FFF2-40B4-BE49-F238E27FC236}">
                    <a16:creationId xmlns:a16="http://schemas.microsoft.com/office/drawing/2014/main" id="{81DA273C-6984-479E-B0DD-9F612BEFF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767"/>
                <a:ext cx="1824" cy="537"/>
                <a:chOff x="3649" y="1767"/>
                <a:chExt cx="1824" cy="537"/>
              </a:xfrm>
            </p:grpSpPr>
            <p:pic>
              <p:nvPicPr>
                <p:cNvPr id="21575" name="Picture 44">
                  <a:extLst>
                    <a:ext uri="{FF2B5EF4-FFF2-40B4-BE49-F238E27FC236}">
                      <a16:creationId xmlns:a16="http://schemas.microsoft.com/office/drawing/2014/main" id="{12BEFA07-7DE4-445D-8FF1-7AB6996D0B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76" name="Picture 45">
                  <a:extLst>
                    <a:ext uri="{FF2B5EF4-FFF2-40B4-BE49-F238E27FC236}">
                      <a16:creationId xmlns:a16="http://schemas.microsoft.com/office/drawing/2014/main" id="{7D23553F-B9D4-4114-8558-06115952EF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7" name="Group 46">
              <a:extLst>
                <a:ext uri="{FF2B5EF4-FFF2-40B4-BE49-F238E27FC236}">
                  <a16:creationId xmlns:a16="http://schemas.microsoft.com/office/drawing/2014/main" id="{68FAC08A-AA03-4846-B866-50B8713F2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343"/>
              <a:ext cx="5757" cy="538"/>
              <a:chOff x="-28" y="2343"/>
              <a:chExt cx="5757" cy="538"/>
            </a:xfrm>
          </p:grpSpPr>
          <p:grpSp>
            <p:nvGrpSpPr>
              <p:cNvPr id="21561" name="Group 47">
                <a:extLst>
                  <a:ext uri="{FF2B5EF4-FFF2-40B4-BE49-F238E27FC236}">
                    <a16:creationId xmlns:a16="http://schemas.microsoft.com/office/drawing/2014/main" id="{3E4CB6BD-6796-462F-A6F1-88DA3D37B2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343"/>
                <a:ext cx="1824" cy="537"/>
                <a:chOff x="-28" y="2343"/>
                <a:chExt cx="1824" cy="537"/>
              </a:xfrm>
            </p:grpSpPr>
            <p:pic>
              <p:nvPicPr>
                <p:cNvPr id="21569" name="Picture 48">
                  <a:extLst>
                    <a:ext uri="{FF2B5EF4-FFF2-40B4-BE49-F238E27FC236}">
                      <a16:creationId xmlns:a16="http://schemas.microsoft.com/office/drawing/2014/main" id="{14CBC192-0D18-400C-9FBE-4BDAAC180B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70" name="Picture 49">
                  <a:extLst>
                    <a:ext uri="{FF2B5EF4-FFF2-40B4-BE49-F238E27FC236}">
                      <a16:creationId xmlns:a16="http://schemas.microsoft.com/office/drawing/2014/main" id="{28F76A7E-7FD3-4C27-A2FD-1AF98DEE5B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62" name="Group 50">
                <a:extLst>
                  <a:ext uri="{FF2B5EF4-FFF2-40B4-BE49-F238E27FC236}">
                    <a16:creationId xmlns:a16="http://schemas.microsoft.com/office/drawing/2014/main" id="{A13BF628-30F1-437A-A8BC-D136ACDDE0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343"/>
                <a:ext cx="1824" cy="537"/>
                <a:chOff x="1810" y="2343"/>
                <a:chExt cx="1824" cy="537"/>
              </a:xfrm>
            </p:grpSpPr>
            <p:pic>
              <p:nvPicPr>
                <p:cNvPr id="21567" name="Picture 51">
                  <a:extLst>
                    <a:ext uri="{FF2B5EF4-FFF2-40B4-BE49-F238E27FC236}">
                      <a16:creationId xmlns:a16="http://schemas.microsoft.com/office/drawing/2014/main" id="{1F2F03B0-66EA-4C9B-A484-935BE41B2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68" name="Picture 52">
                  <a:extLst>
                    <a:ext uri="{FF2B5EF4-FFF2-40B4-BE49-F238E27FC236}">
                      <a16:creationId xmlns:a16="http://schemas.microsoft.com/office/drawing/2014/main" id="{293CCBC4-CB03-4418-99D7-E345EF0CED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63" name="Picture 53">
                <a:extLst>
                  <a:ext uri="{FF2B5EF4-FFF2-40B4-BE49-F238E27FC236}">
                    <a16:creationId xmlns:a16="http://schemas.microsoft.com/office/drawing/2014/main" id="{1373CB58-3D0C-45CB-A382-AE73BFF66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343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64" name="Group 54">
                <a:extLst>
                  <a:ext uri="{FF2B5EF4-FFF2-40B4-BE49-F238E27FC236}">
                    <a16:creationId xmlns:a16="http://schemas.microsoft.com/office/drawing/2014/main" id="{8E9EEFD2-478E-4141-95B0-4CF4DE824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343"/>
                <a:ext cx="1824" cy="537"/>
                <a:chOff x="3649" y="2343"/>
                <a:chExt cx="1824" cy="537"/>
              </a:xfrm>
            </p:grpSpPr>
            <p:pic>
              <p:nvPicPr>
                <p:cNvPr id="21565" name="Picture 55">
                  <a:extLst>
                    <a:ext uri="{FF2B5EF4-FFF2-40B4-BE49-F238E27FC236}">
                      <a16:creationId xmlns:a16="http://schemas.microsoft.com/office/drawing/2014/main" id="{787BA807-53D2-4F1F-BC6B-30D75C2AFE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66" name="Picture 56">
                  <a:extLst>
                    <a:ext uri="{FF2B5EF4-FFF2-40B4-BE49-F238E27FC236}">
                      <a16:creationId xmlns:a16="http://schemas.microsoft.com/office/drawing/2014/main" id="{46DF38F8-7D77-4BED-92BD-32A81A0457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8" name="Group 57">
              <a:extLst>
                <a:ext uri="{FF2B5EF4-FFF2-40B4-BE49-F238E27FC236}">
                  <a16:creationId xmlns:a16="http://schemas.microsoft.com/office/drawing/2014/main" id="{5F9FA9B0-216E-4C70-925D-09DFD53F1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919"/>
              <a:ext cx="5757" cy="538"/>
              <a:chOff x="-28" y="2919"/>
              <a:chExt cx="5757" cy="538"/>
            </a:xfrm>
          </p:grpSpPr>
          <p:grpSp>
            <p:nvGrpSpPr>
              <p:cNvPr id="21551" name="Group 58">
                <a:extLst>
                  <a:ext uri="{FF2B5EF4-FFF2-40B4-BE49-F238E27FC236}">
                    <a16:creationId xmlns:a16="http://schemas.microsoft.com/office/drawing/2014/main" id="{3DE06D9F-366A-4A6C-BF44-B60196690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919"/>
                <a:ext cx="1824" cy="537"/>
                <a:chOff x="-28" y="2919"/>
                <a:chExt cx="1824" cy="537"/>
              </a:xfrm>
            </p:grpSpPr>
            <p:pic>
              <p:nvPicPr>
                <p:cNvPr id="21559" name="Picture 59">
                  <a:extLst>
                    <a:ext uri="{FF2B5EF4-FFF2-40B4-BE49-F238E27FC236}">
                      <a16:creationId xmlns:a16="http://schemas.microsoft.com/office/drawing/2014/main" id="{2769585E-C917-4DD8-A325-FFE21B309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60" name="Picture 60">
                  <a:extLst>
                    <a:ext uri="{FF2B5EF4-FFF2-40B4-BE49-F238E27FC236}">
                      <a16:creationId xmlns:a16="http://schemas.microsoft.com/office/drawing/2014/main" id="{61659D3C-A77F-4E2B-8EC9-96E79C2FBE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52" name="Group 61">
                <a:extLst>
                  <a:ext uri="{FF2B5EF4-FFF2-40B4-BE49-F238E27FC236}">
                    <a16:creationId xmlns:a16="http://schemas.microsoft.com/office/drawing/2014/main" id="{31665285-A5A9-42CC-9F9C-FDF2BFBC03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919"/>
                <a:ext cx="1824" cy="537"/>
                <a:chOff x="1810" y="2919"/>
                <a:chExt cx="1824" cy="537"/>
              </a:xfrm>
            </p:grpSpPr>
            <p:pic>
              <p:nvPicPr>
                <p:cNvPr id="21557" name="Picture 62">
                  <a:extLst>
                    <a:ext uri="{FF2B5EF4-FFF2-40B4-BE49-F238E27FC236}">
                      <a16:creationId xmlns:a16="http://schemas.microsoft.com/office/drawing/2014/main" id="{DDC7D9CC-2DB3-4D7D-ACFE-B032315057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58" name="Picture 63">
                  <a:extLst>
                    <a:ext uri="{FF2B5EF4-FFF2-40B4-BE49-F238E27FC236}">
                      <a16:creationId xmlns:a16="http://schemas.microsoft.com/office/drawing/2014/main" id="{92281292-0F72-477A-81CB-9802F85100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53" name="Picture 64">
                <a:extLst>
                  <a:ext uri="{FF2B5EF4-FFF2-40B4-BE49-F238E27FC236}">
                    <a16:creationId xmlns:a16="http://schemas.microsoft.com/office/drawing/2014/main" id="{83D0AFFC-B340-441F-9B6A-17FB213C1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91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54" name="Group 65">
                <a:extLst>
                  <a:ext uri="{FF2B5EF4-FFF2-40B4-BE49-F238E27FC236}">
                    <a16:creationId xmlns:a16="http://schemas.microsoft.com/office/drawing/2014/main" id="{ABDD4064-4A0B-4693-B66D-8147C8D2A2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919"/>
                <a:ext cx="1824" cy="537"/>
                <a:chOff x="3649" y="2919"/>
                <a:chExt cx="1824" cy="537"/>
              </a:xfrm>
            </p:grpSpPr>
            <p:pic>
              <p:nvPicPr>
                <p:cNvPr id="21555" name="Picture 66">
                  <a:extLst>
                    <a:ext uri="{FF2B5EF4-FFF2-40B4-BE49-F238E27FC236}">
                      <a16:creationId xmlns:a16="http://schemas.microsoft.com/office/drawing/2014/main" id="{992CB562-C818-4F4F-AAAB-0504AA7464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56" name="Picture 67">
                  <a:extLst>
                    <a:ext uri="{FF2B5EF4-FFF2-40B4-BE49-F238E27FC236}">
                      <a16:creationId xmlns:a16="http://schemas.microsoft.com/office/drawing/2014/main" id="{F477A1A3-F776-4030-9716-A35C0D5BA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9" name="Group 68">
              <a:extLst>
                <a:ext uri="{FF2B5EF4-FFF2-40B4-BE49-F238E27FC236}">
                  <a16:creationId xmlns:a16="http://schemas.microsoft.com/office/drawing/2014/main" id="{FEC3DC45-D491-40FF-B31B-294A4DB1C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770"/>
              <a:ext cx="5757" cy="538"/>
              <a:chOff x="-28" y="3770"/>
              <a:chExt cx="5757" cy="538"/>
            </a:xfrm>
          </p:grpSpPr>
          <p:grpSp>
            <p:nvGrpSpPr>
              <p:cNvPr id="21541" name="Group 69">
                <a:extLst>
                  <a:ext uri="{FF2B5EF4-FFF2-40B4-BE49-F238E27FC236}">
                    <a16:creationId xmlns:a16="http://schemas.microsoft.com/office/drawing/2014/main" id="{0467EC89-E7A5-42F2-B8AB-816A79A86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770"/>
                <a:ext cx="1824" cy="537"/>
                <a:chOff x="-28" y="3770"/>
                <a:chExt cx="1824" cy="537"/>
              </a:xfrm>
            </p:grpSpPr>
            <p:pic>
              <p:nvPicPr>
                <p:cNvPr id="21549" name="Picture 70">
                  <a:extLst>
                    <a:ext uri="{FF2B5EF4-FFF2-40B4-BE49-F238E27FC236}">
                      <a16:creationId xmlns:a16="http://schemas.microsoft.com/office/drawing/2014/main" id="{1660F30A-9061-4987-A3A9-DF533A87F0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50" name="Picture 71">
                  <a:extLst>
                    <a:ext uri="{FF2B5EF4-FFF2-40B4-BE49-F238E27FC236}">
                      <a16:creationId xmlns:a16="http://schemas.microsoft.com/office/drawing/2014/main" id="{82290C50-7FA8-459E-976F-397BD73121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42" name="Group 72">
                <a:extLst>
                  <a:ext uri="{FF2B5EF4-FFF2-40B4-BE49-F238E27FC236}">
                    <a16:creationId xmlns:a16="http://schemas.microsoft.com/office/drawing/2014/main" id="{FCC9D4A7-DBF0-4A36-995C-CD92E01A58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770"/>
                <a:ext cx="1824" cy="537"/>
                <a:chOff x="1810" y="3770"/>
                <a:chExt cx="1824" cy="537"/>
              </a:xfrm>
            </p:grpSpPr>
            <p:pic>
              <p:nvPicPr>
                <p:cNvPr id="21547" name="Picture 73">
                  <a:extLst>
                    <a:ext uri="{FF2B5EF4-FFF2-40B4-BE49-F238E27FC236}">
                      <a16:creationId xmlns:a16="http://schemas.microsoft.com/office/drawing/2014/main" id="{36E772B4-1536-47E4-A721-01B18F337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48" name="Picture 74">
                  <a:extLst>
                    <a:ext uri="{FF2B5EF4-FFF2-40B4-BE49-F238E27FC236}">
                      <a16:creationId xmlns:a16="http://schemas.microsoft.com/office/drawing/2014/main" id="{3EAF46A9-A8B3-4448-87CD-DDB108B01B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43" name="Picture 75">
                <a:extLst>
                  <a:ext uri="{FF2B5EF4-FFF2-40B4-BE49-F238E27FC236}">
                    <a16:creationId xmlns:a16="http://schemas.microsoft.com/office/drawing/2014/main" id="{38962E79-8DAE-4CCD-BDB2-4314E6D38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770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44" name="Group 76">
                <a:extLst>
                  <a:ext uri="{FF2B5EF4-FFF2-40B4-BE49-F238E27FC236}">
                    <a16:creationId xmlns:a16="http://schemas.microsoft.com/office/drawing/2014/main" id="{0A485FE6-32E8-41B4-80FE-A70CF3B129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770"/>
                <a:ext cx="1824" cy="537"/>
                <a:chOff x="3649" y="3770"/>
                <a:chExt cx="1824" cy="537"/>
              </a:xfrm>
            </p:grpSpPr>
            <p:pic>
              <p:nvPicPr>
                <p:cNvPr id="21545" name="Picture 77">
                  <a:extLst>
                    <a:ext uri="{FF2B5EF4-FFF2-40B4-BE49-F238E27FC236}">
                      <a16:creationId xmlns:a16="http://schemas.microsoft.com/office/drawing/2014/main" id="{BD5ABC1C-ECBE-4176-B071-5607441FE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46" name="Picture 78">
                  <a:extLst>
                    <a:ext uri="{FF2B5EF4-FFF2-40B4-BE49-F238E27FC236}">
                      <a16:creationId xmlns:a16="http://schemas.microsoft.com/office/drawing/2014/main" id="{8D4DAF5C-9266-4D5F-B1A4-1D27090B97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30" name="Group 79">
              <a:extLst>
                <a:ext uri="{FF2B5EF4-FFF2-40B4-BE49-F238E27FC236}">
                  <a16:creationId xmlns:a16="http://schemas.microsoft.com/office/drawing/2014/main" id="{E766407D-36E5-492F-989F-499D024AA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495"/>
              <a:ext cx="5757" cy="538"/>
              <a:chOff x="-28" y="3495"/>
              <a:chExt cx="5757" cy="538"/>
            </a:xfrm>
          </p:grpSpPr>
          <p:grpSp>
            <p:nvGrpSpPr>
              <p:cNvPr id="21531" name="Group 80">
                <a:extLst>
                  <a:ext uri="{FF2B5EF4-FFF2-40B4-BE49-F238E27FC236}">
                    <a16:creationId xmlns:a16="http://schemas.microsoft.com/office/drawing/2014/main" id="{28AAC0D7-E4F5-4723-8635-B8D5E0E81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495"/>
                <a:ext cx="1824" cy="537"/>
                <a:chOff x="-28" y="3495"/>
                <a:chExt cx="1824" cy="537"/>
              </a:xfrm>
            </p:grpSpPr>
            <p:pic>
              <p:nvPicPr>
                <p:cNvPr id="21539" name="Picture 81">
                  <a:extLst>
                    <a:ext uri="{FF2B5EF4-FFF2-40B4-BE49-F238E27FC236}">
                      <a16:creationId xmlns:a16="http://schemas.microsoft.com/office/drawing/2014/main" id="{57AD1353-CBB3-433D-81D8-5AA04B9A9A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40" name="Picture 82">
                  <a:extLst>
                    <a:ext uri="{FF2B5EF4-FFF2-40B4-BE49-F238E27FC236}">
                      <a16:creationId xmlns:a16="http://schemas.microsoft.com/office/drawing/2014/main" id="{EDD275BD-2F3E-4916-AF72-C626EF973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32" name="Group 83">
                <a:extLst>
                  <a:ext uri="{FF2B5EF4-FFF2-40B4-BE49-F238E27FC236}">
                    <a16:creationId xmlns:a16="http://schemas.microsoft.com/office/drawing/2014/main" id="{F55F5384-ACDB-4C3C-A24C-794D2D106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495"/>
                <a:ext cx="1824" cy="537"/>
                <a:chOff x="1810" y="3495"/>
                <a:chExt cx="1824" cy="537"/>
              </a:xfrm>
            </p:grpSpPr>
            <p:pic>
              <p:nvPicPr>
                <p:cNvPr id="21537" name="Picture 84">
                  <a:extLst>
                    <a:ext uri="{FF2B5EF4-FFF2-40B4-BE49-F238E27FC236}">
                      <a16:creationId xmlns:a16="http://schemas.microsoft.com/office/drawing/2014/main" id="{4CA4747C-2066-495A-8072-53D0E36133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38" name="Picture 85">
                  <a:extLst>
                    <a:ext uri="{FF2B5EF4-FFF2-40B4-BE49-F238E27FC236}">
                      <a16:creationId xmlns:a16="http://schemas.microsoft.com/office/drawing/2014/main" id="{CAAB856C-633B-48A6-86F1-D3B86103BE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33" name="Picture 86">
                <a:extLst>
                  <a:ext uri="{FF2B5EF4-FFF2-40B4-BE49-F238E27FC236}">
                    <a16:creationId xmlns:a16="http://schemas.microsoft.com/office/drawing/2014/main" id="{52F18315-218E-47A9-8063-704037DF06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49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34" name="Group 87">
                <a:extLst>
                  <a:ext uri="{FF2B5EF4-FFF2-40B4-BE49-F238E27FC236}">
                    <a16:creationId xmlns:a16="http://schemas.microsoft.com/office/drawing/2014/main" id="{8C390430-5706-41D7-895C-455DF6ACBC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495"/>
                <a:ext cx="1824" cy="537"/>
                <a:chOff x="3649" y="3495"/>
                <a:chExt cx="1824" cy="537"/>
              </a:xfrm>
            </p:grpSpPr>
            <p:pic>
              <p:nvPicPr>
                <p:cNvPr id="21535" name="Picture 88">
                  <a:extLst>
                    <a:ext uri="{FF2B5EF4-FFF2-40B4-BE49-F238E27FC236}">
                      <a16:creationId xmlns:a16="http://schemas.microsoft.com/office/drawing/2014/main" id="{0B6FC438-C5A8-425A-936F-DB505357C9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36" name="Picture 89">
                  <a:extLst>
                    <a:ext uri="{FF2B5EF4-FFF2-40B4-BE49-F238E27FC236}">
                      <a16:creationId xmlns:a16="http://schemas.microsoft.com/office/drawing/2014/main" id="{F10C72E8-14F1-4B41-9CE6-249CC060D5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5603" name="Text Box 90">
            <a:extLst>
              <a:ext uri="{FF2B5EF4-FFF2-40B4-BE49-F238E27FC236}">
                <a16:creationId xmlns:a16="http://schemas.microsoft.com/office/drawing/2014/main" id="{E77B60A2-1410-4673-8C17-E30E0D3E1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89113"/>
            <a:ext cx="67564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pt-BR" altLang="en-US" sz="2400" b="1" dirty="0">
                <a:solidFill>
                  <a:srgbClr val="C00000"/>
                </a:solidFill>
              </a:rPr>
              <a:t>Create a </a:t>
            </a:r>
            <a:r>
              <a:rPr lang="pt-BR" altLang="en-US" sz="2400" b="1" dirty="0">
                <a:solidFill>
                  <a:schemeClr val="accent1">
                    <a:lumMod val="50000"/>
                  </a:schemeClr>
                </a:solidFill>
              </a:rPr>
              <a:t>class Flying </a:t>
            </a:r>
            <a:r>
              <a:rPr lang="pt-BR" altLang="en-US" sz="2400" b="1" dirty="0">
                <a:solidFill>
                  <a:srgbClr val="C00000"/>
                </a:solidFill>
              </a:rPr>
              <a:t>with methods</a:t>
            </a:r>
          </a:p>
        </p:txBody>
      </p:sp>
      <p:pic>
        <p:nvPicPr>
          <p:cNvPr id="21508" name="Picture 92">
            <a:extLst>
              <a:ext uri="{FF2B5EF4-FFF2-40B4-BE49-F238E27FC236}">
                <a16:creationId xmlns:a16="http://schemas.microsoft.com/office/drawing/2014/main" id="{220AD766-D089-4FF7-A06D-39FDE5233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5181600"/>
            <a:ext cx="1819275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8" name="Rectangle 97">
            <a:extLst>
              <a:ext uri="{FF2B5EF4-FFF2-40B4-BE49-F238E27FC236}">
                <a16:creationId xmlns:a16="http://schemas.microsoft.com/office/drawing/2014/main" id="{11A5D3E3-80D7-46A0-ADE3-256F5CEEB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81263"/>
            <a:ext cx="6359525" cy="38147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 cap="sq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300" b="1" dirty="0">
                <a:solidFill>
                  <a:schemeClr val="accent1">
                    <a:lumMod val="50000"/>
                  </a:schemeClr>
                </a:solidFill>
              </a:rPr>
              <a:t>Flying</a:t>
            </a:r>
          </a:p>
        </p:txBody>
      </p:sp>
      <p:sp>
        <p:nvSpPr>
          <p:cNvPr id="21516" name="Rectangle 93">
            <a:extLst>
              <a:ext uri="{FF2B5EF4-FFF2-40B4-BE49-F238E27FC236}">
                <a16:creationId xmlns:a16="http://schemas.microsoft.com/office/drawing/2014/main" id="{C6EE53EF-E0C8-4014-B348-D16983047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70350"/>
            <a:ext cx="3265487" cy="720725"/>
          </a:xfrm>
          <a:prstGeom prst="rect">
            <a:avLst/>
          </a:prstGeom>
          <a:solidFill>
            <a:srgbClr val="009973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FF00"/>
                </a:solidFill>
              </a:rPr>
              <a:t>enter_data</a:t>
            </a:r>
          </a:p>
        </p:txBody>
      </p:sp>
      <p:cxnSp>
        <p:nvCxnSpPr>
          <p:cNvPr id="21517" name="AutoShape 94">
            <a:extLst>
              <a:ext uri="{FF2B5EF4-FFF2-40B4-BE49-F238E27FC236}">
                <a16:creationId xmlns:a16="http://schemas.microsoft.com/office/drawing/2014/main" id="{56233936-9EDC-4BA3-9DBC-9E21B7E4C3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36713" y="4429125"/>
            <a:ext cx="1379537" cy="19050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8" name="AutoShape 95">
            <a:extLst>
              <a:ext uri="{FF2B5EF4-FFF2-40B4-BE49-F238E27FC236}">
                <a16:creationId xmlns:a16="http://schemas.microsoft.com/office/drawing/2014/main" id="{E05A1A15-4089-43B2-81C3-B4805FBDA21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24013" y="5749925"/>
            <a:ext cx="1360487" cy="39688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19" name="Line 96">
            <a:extLst>
              <a:ext uri="{FF2B5EF4-FFF2-40B4-BE49-F238E27FC236}">
                <a16:creationId xmlns:a16="http://schemas.microsoft.com/office/drawing/2014/main" id="{11D39DBC-86AB-4D17-A855-E24EFE1143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9250" y="3798888"/>
            <a:ext cx="30163" cy="1990725"/>
          </a:xfrm>
          <a:prstGeom prst="line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Rectangle 97">
            <a:extLst>
              <a:ext uri="{FF2B5EF4-FFF2-40B4-BE49-F238E27FC236}">
                <a16:creationId xmlns:a16="http://schemas.microsoft.com/office/drawing/2014/main" id="{FEA57A76-CE13-420E-9D9A-78C18B20E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3092450"/>
            <a:ext cx="3114675" cy="706438"/>
          </a:xfrm>
          <a:prstGeom prst="rect">
            <a:avLst/>
          </a:prstGeom>
          <a:solidFill>
            <a:srgbClr val="3333CC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>
                <a:solidFill>
                  <a:srgbClr val="FFFFFF"/>
                </a:solidFill>
              </a:rPr>
              <a:t>API</a:t>
            </a:r>
          </a:p>
        </p:txBody>
      </p:sp>
      <p:sp>
        <p:nvSpPr>
          <p:cNvPr id="21521" name="Rectangle 99">
            <a:extLst>
              <a:ext uri="{FF2B5EF4-FFF2-40B4-BE49-F238E27FC236}">
                <a16:creationId xmlns:a16="http://schemas.microsoft.com/office/drawing/2014/main" id="{6EB6125C-EE2F-43F5-8B1C-27F8A6F2D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0213" y="5364163"/>
            <a:ext cx="3294062" cy="700087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 err="1">
                <a:solidFill>
                  <a:srgbClr val="FF0000"/>
                </a:solidFill>
              </a:rPr>
              <a:t>fly_helicopter</a:t>
            </a:r>
            <a:endParaRPr lang="en-US" altLang="en-US" sz="3300" b="1" dirty="0">
              <a:solidFill>
                <a:srgbClr val="FF0000"/>
              </a:solidFill>
            </a:endParaRPr>
          </a:p>
        </p:txBody>
      </p:sp>
      <p:sp>
        <p:nvSpPr>
          <p:cNvPr id="122" name="Rectangle 99">
            <a:extLst>
              <a:ext uri="{FF2B5EF4-FFF2-40B4-BE49-F238E27FC236}">
                <a16:creationId xmlns:a16="http://schemas.microsoft.com/office/drawing/2014/main" id="{CE1B7C4D-F19D-4730-B83D-711FE242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23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16E0942C-6FE2-4094-A9D5-098F02A1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21233A49-AEBA-422D-899C-B65A39D0D490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26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9D876A97-C429-4F7B-9F44-C1E7AE82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">
            <a:extLst>
              <a:ext uri="{FF2B5EF4-FFF2-40B4-BE49-F238E27FC236}">
                <a16:creationId xmlns:a16="http://schemas.microsoft.com/office/drawing/2014/main" id="{2621958B-DF9D-461D-A595-C0B8D152D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24">
            <a:extLst>
              <a:ext uri="{FF2B5EF4-FFF2-40B4-BE49-F238E27FC236}">
                <a16:creationId xmlns:a16="http://schemas.microsoft.com/office/drawing/2014/main" id="{25F48132-D7CB-407F-A9DE-DFE018B67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01">
            <a:extLst>
              <a:ext uri="{FF2B5EF4-FFF2-40B4-BE49-F238E27FC236}">
                <a16:creationId xmlns:a16="http://schemas.microsoft.com/office/drawing/2014/main" id="{E7C82ECA-CCBD-452F-AFA0-DB7876D0CF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2" descr="http://www.clker.com/cliparts/c/e/P/p/d/d/bullet-1-red-1-hi.png">
            <a:extLst>
              <a:ext uri="{FF2B5EF4-FFF2-40B4-BE49-F238E27FC236}">
                <a16:creationId xmlns:a16="http://schemas.microsoft.com/office/drawing/2014/main" id="{C3043BEB-BBC4-423B-846E-68872C9D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7" y="328613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F98C9EB-F4E5-445F-9104-E16EC2EE6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8056" y="1634521"/>
            <a:ext cx="2238487" cy="1049453"/>
          </a:xfrm>
          <a:prstGeom prst="rect">
            <a:avLst/>
          </a:prstGeom>
        </p:spPr>
      </p:pic>
      <p:pic>
        <p:nvPicPr>
          <p:cNvPr id="2050" name="Picture 2" descr="http://www.airbushelicopters.co.uk/website/docs_wsw/img/x1500/y1500/RUB_9/tile_70/Airbus_Helicopters_Mountain_Rescue.jpg?t=%C2%A9+Anthony+Pecchi+%2F+Airbus+Helicopters&amp;tC=&amp;tS=8">
            <a:extLst>
              <a:ext uri="{FF2B5EF4-FFF2-40B4-BE49-F238E27FC236}">
                <a16:creationId xmlns:a16="http://schemas.microsoft.com/office/drawing/2014/main" id="{B367E1CE-C73F-4C3C-B597-9D68EB41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57" y="2931219"/>
            <a:ext cx="2234906" cy="14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712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1">
            <a:extLst>
              <a:ext uri="{FF2B5EF4-FFF2-40B4-BE49-F238E27FC236}">
                <a16:creationId xmlns:a16="http://schemas.microsoft.com/office/drawing/2014/main" id="{BCAF883C-1A4F-4E64-88DD-5D42BE534D2A}"/>
              </a:ext>
            </a:extLst>
          </p:cNvPr>
          <p:cNvGrpSpPr>
            <a:grpSpLocks/>
          </p:cNvGrpSpPr>
          <p:nvPr/>
        </p:nvGrpSpPr>
        <p:grpSpPr bwMode="auto">
          <a:xfrm>
            <a:off x="31750" y="88900"/>
            <a:ext cx="9132888" cy="6770688"/>
            <a:chOff x="20" y="56"/>
            <a:chExt cx="5753" cy="4265"/>
          </a:xfrm>
        </p:grpSpPr>
        <p:grpSp>
          <p:nvGrpSpPr>
            <p:cNvPr id="23576" name="Group 2">
              <a:extLst>
                <a:ext uri="{FF2B5EF4-FFF2-40B4-BE49-F238E27FC236}">
                  <a16:creationId xmlns:a16="http://schemas.microsoft.com/office/drawing/2014/main" id="{1700F3B6-F44A-4D3F-B35A-19E8748E1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56"/>
              <a:ext cx="5753" cy="534"/>
              <a:chOff x="20" y="56"/>
              <a:chExt cx="5753" cy="534"/>
            </a:xfrm>
          </p:grpSpPr>
          <p:grpSp>
            <p:nvGrpSpPr>
              <p:cNvPr id="23654" name="Group 3">
                <a:extLst>
                  <a:ext uri="{FF2B5EF4-FFF2-40B4-BE49-F238E27FC236}">
                    <a16:creationId xmlns:a16="http://schemas.microsoft.com/office/drawing/2014/main" id="{DD49829D-1E48-49DF-80B7-14A7809A81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56"/>
                <a:ext cx="1820" cy="533"/>
                <a:chOff x="20" y="56"/>
                <a:chExt cx="1820" cy="533"/>
              </a:xfrm>
            </p:grpSpPr>
            <p:pic>
              <p:nvPicPr>
                <p:cNvPr id="23662" name="Picture 4">
                  <a:extLst>
                    <a:ext uri="{FF2B5EF4-FFF2-40B4-BE49-F238E27FC236}">
                      <a16:creationId xmlns:a16="http://schemas.microsoft.com/office/drawing/2014/main" id="{B9C2CB57-7F6F-4FC1-9997-103DB2EE3F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56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63" name="Picture 5">
                  <a:extLst>
                    <a:ext uri="{FF2B5EF4-FFF2-40B4-BE49-F238E27FC236}">
                      <a16:creationId xmlns:a16="http://schemas.microsoft.com/office/drawing/2014/main" id="{1A5941FA-EE24-4962-A1B9-F41325D318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56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655" name="Group 6">
                <a:extLst>
                  <a:ext uri="{FF2B5EF4-FFF2-40B4-BE49-F238E27FC236}">
                    <a16:creationId xmlns:a16="http://schemas.microsoft.com/office/drawing/2014/main" id="{0DC5029A-9111-4CE5-BE6D-B4F884AA16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56"/>
                <a:ext cx="1820" cy="533"/>
                <a:chOff x="1858" y="56"/>
                <a:chExt cx="1820" cy="533"/>
              </a:xfrm>
            </p:grpSpPr>
            <p:pic>
              <p:nvPicPr>
                <p:cNvPr id="23660" name="Picture 7">
                  <a:extLst>
                    <a:ext uri="{FF2B5EF4-FFF2-40B4-BE49-F238E27FC236}">
                      <a16:creationId xmlns:a16="http://schemas.microsoft.com/office/drawing/2014/main" id="{0D4D6A21-30F5-438C-833C-CE3F5F40FA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56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61" name="Picture 8">
                  <a:extLst>
                    <a:ext uri="{FF2B5EF4-FFF2-40B4-BE49-F238E27FC236}">
                      <a16:creationId xmlns:a16="http://schemas.microsoft.com/office/drawing/2014/main" id="{B900B1EB-B096-4678-BA81-DAA43130E9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56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656" name="Picture 9">
                <a:extLst>
                  <a:ext uri="{FF2B5EF4-FFF2-40B4-BE49-F238E27FC236}">
                    <a16:creationId xmlns:a16="http://schemas.microsoft.com/office/drawing/2014/main" id="{E7A353F3-6397-468F-9FAF-2AE53E8CE5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56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657" name="Group 10">
                <a:extLst>
                  <a:ext uri="{FF2B5EF4-FFF2-40B4-BE49-F238E27FC236}">
                    <a16:creationId xmlns:a16="http://schemas.microsoft.com/office/drawing/2014/main" id="{600E634C-3E53-4F2F-9C77-042B7E5346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56"/>
                <a:ext cx="1820" cy="533"/>
                <a:chOff x="3698" y="56"/>
                <a:chExt cx="1820" cy="533"/>
              </a:xfrm>
            </p:grpSpPr>
            <p:pic>
              <p:nvPicPr>
                <p:cNvPr id="23658" name="Picture 11">
                  <a:extLst>
                    <a:ext uri="{FF2B5EF4-FFF2-40B4-BE49-F238E27FC236}">
                      <a16:creationId xmlns:a16="http://schemas.microsoft.com/office/drawing/2014/main" id="{30BAD58B-073B-4DE0-9978-6300507BB8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56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59" name="Picture 12">
                  <a:extLst>
                    <a:ext uri="{FF2B5EF4-FFF2-40B4-BE49-F238E27FC236}">
                      <a16:creationId xmlns:a16="http://schemas.microsoft.com/office/drawing/2014/main" id="{3BEE137D-6095-48B1-98CE-F0B60DFE48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56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77" name="Group 13">
              <a:extLst>
                <a:ext uri="{FF2B5EF4-FFF2-40B4-BE49-F238E27FC236}">
                  <a16:creationId xmlns:a16="http://schemas.microsoft.com/office/drawing/2014/main" id="{1B5BC5F7-B336-4421-B71A-98D39A564C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632"/>
              <a:ext cx="5753" cy="534"/>
              <a:chOff x="20" y="632"/>
              <a:chExt cx="5753" cy="534"/>
            </a:xfrm>
          </p:grpSpPr>
          <p:grpSp>
            <p:nvGrpSpPr>
              <p:cNvPr id="23644" name="Group 14">
                <a:extLst>
                  <a:ext uri="{FF2B5EF4-FFF2-40B4-BE49-F238E27FC236}">
                    <a16:creationId xmlns:a16="http://schemas.microsoft.com/office/drawing/2014/main" id="{5EAA4C7F-C6E1-4220-9C17-EC23FBBD1D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632"/>
                <a:ext cx="1820" cy="533"/>
                <a:chOff x="20" y="632"/>
                <a:chExt cx="1820" cy="533"/>
              </a:xfrm>
            </p:grpSpPr>
            <p:pic>
              <p:nvPicPr>
                <p:cNvPr id="23652" name="Picture 15">
                  <a:extLst>
                    <a:ext uri="{FF2B5EF4-FFF2-40B4-BE49-F238E27FC236}">
                      <a16:creationId xmlns:a16="http://schemas.microsoft.com/office/drawing/2014/main" id="{48364E62-FDD1-4A0D-83BA-C7629485F0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632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53" name="Picture 16">
                  <a:extLst>
                    <a:ext uri="{FF2B5EF4-FFF2-40B4-BE49-F238E27FC236}">
                      <a16:creationId xmlns:a16="http://schemas.microsoft.com/office/drawing/2014/main" id="{5967DCE8-2A9A-4435-86CE-07B645AFDF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632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645" name="Group 17">
                <a:extLst>
                  <a:ext uri="{FF2B5EF4-FFF2-40B4-BE49-F238E27FC236}">
                    <a16:creationId xmlns:a16="http://schemas.microsoft.com/office/drawing/2014/main" id="{D2DAC402-C7C7-469D-A274-6301EBDFCA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632"/>
                <a:ext cx="1820" cy="533"/>
                <a:chOff x="1858" y="632"/>
                <a:chExt cx="1820" cy="533"/>
              </a:xfrm>
            </p:grpSpPr>
            <p:pic>
              <p:nvPicPr>
                <p:cNvPr id="23650" name="Picture 18">
                  <a:extLst>
                    <a:ext uri="{FF2B5EF4-FFF2-40B4-BE49-F238E27FC236}">
                      <a16:creationId xmlns:a16="http://schemas.microsoft.com/office/drawing/2014/main" id="{2773383A-93C5-4012-BABC-36E2FCCA37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632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51" name="Picture 19">
                  <a:extLst>
                    <a:ext uri="{FF2B5EF4-FFF2-40B4-BE49-F238E27FC236}">
                      <a16:creationId xmlns:a16="http://schemas.microsoft.com/office/drawing/2014/main" id="{4A56BBE5-0919-43D4-B5E1-D81A961D62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632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646" name="Picture 20">
                <a:extLst>
                  <a:ext uri="{FF2B5EF4-FFF2-40B4-BE49-F238E27FC236}">
                    <a16:creationId xmlns:a16="http://schemas.microsoft.com/office/drawing/2014/main" id="{2364834F-0935-45E8-9ECE-CF03FC389E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632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647" name="Group 21">
                <a:extLst>
                  <a:ext uri="{FF2B5EF4-FFF2-40B4-BE49-F238E27FC236}">
                    <a16:creationId xmlns:a16="http://schemas.microsoft.com/office/drawing/2014/main" id="{3719F3E4-F855-4BC3-899C-00CDE8BFE8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632"/>
                <a:ext cx="1820" cy="533"/>
                <a:chOff x="3698" y="632"/>
                <a:chExt cx="1820" cy="533"/>
              </a:xfrm>
            </p:grpSpPr>
            <p:pic>
              <p:nvPicPr>
                <p:cNvPr id="23648" name="Picture 22">
                  <a:extLst>
                    <a:ext uri="{FF2B5EF4-FFF2-40B4-BE49-F238E27FC236}">
                      <a16:creationId xmlns:a16="http://schemas.microsoft.com/office/drawing/2014/main" id="{7A6D8723-BD98-44EE-AF08-D774CFB4BB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632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49" name="Picture 23">
                  <a:extLst>
                    <a:ext uri="{FF2B5EF4-FFF2-40B4-BE49-F238E27FC236}">
                      <a16:creationId xmlns:a16="http://schemas.microsoft.com/office/drawing/2014/main" id="{E7AFD425-A06D-4404-ACBE-42C3DB3564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632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78" name="Group 24">
              <a:extLst>
                <a:ext uri="{FF2B5EF4-FFF2-40B4-BE49-F238E27FC236}">
                  <a16:creationId xmlns:a16="http://schemas.microsoft.com/office/drawing/2014/main" id="{2BA7EE49-A717-4821-855A-8BEEBC481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1208"/>
              <a:ext cx="5753" cy="534"/>
              <a:chOff x="20" y="1208"/>
              <a:chExt cx="5753" cy="534"/>
            </a:xfrm>
          </p:grpSpPr>
          <p:grpSp>
            <p:nvGrpSpPr>
              <p:cNvPr id="23634" name="Group 25">
                <a:extLst>
                  <a:ext uri="{FF2B5EF4-FFF2-40B4-BE49-F238E27FC236}">
                    <a16:creationId xmlns:a16="http://schemas.microsoft.com/office/drawing/2014/main" id="{50C6C598-9E55-4EE8-A6BF-F3DC5B45E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1208"/>
                <a:ext cx="1820" cy="533"/>
                <a:chOff x="20" y="1208"/>
                <a:chExt cx="1820" cy="533"/>
              </a:xfrm>
            </p:grpSpPr>
            <p:pic>
              <p:nvPicPr>
                <p:cNvPr id="23642" name="Picture 26">
                  <a:extLst>
                    <a:ext uri="{FF2B5EF4-FFF2-40B4-BE49-F238E27FC236}">
                      <a16:creationId xmlns:a16="http://schemas.microsoft.com/office/drawing/2014/main" id="{47A1578B-34CA-497D-B3D9-FA5B884F58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1208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43" name="Picture 27">
                  <a:extLst>
                    <a:ext uri="{FF2B5EF4-FFF2-40B4-BE49-F238E27FC236}">
                      <a16:creationId xmlns:a16="http://schemas.microsoft.com/office/drawing/2014/main" id="{F42F6029-F5E4-4EAB-82DD-54AB64AF5F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1208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635" name="Group 28">
                <a:extLst>
                  <a:ext uri="{FF2B5EF4-FFF2-40B4-BE49-F238E27FC236}">
                    <a16:creationId xmlns:a16="http://schemas.microsoft.com/office/drawing/2014/main" id="{66E98F7F-8E73-4C25-961D-642D754C8C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1208"/>
                <a:ext cx="1820" cy="533"/>
                <a:chOff x="1858" y="1208"/>
                <a:chExt cx="1820" cy="533"/>
              </a:xfrm>
            </p:grpSpPr>
            <p:pic>
              <p:nvPicPr>
                <p:cNvPr id="23640" name="Picture 29">
                  <a:extLst>
                    <a:ext uri="{FF2B5EF4-FFF2-40B4-BE49-F238E27FC236}">
                      <a16:creationId xmlns:a16="http://schemas.microsoft.com/office/drawing/2014/main" id="{75640D47-32BB-455F-B1D1-98524A7EC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1208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41" name="Picture 30">
                  <a:extLst>
                    <a:ext uri="{FF2B5EF4-FFF2-40B4-BE49-F238E27FC236}">
                      <a16:creationId xmlns:a16="http://schemas.microsoft.com/office/drawing/2014/main" id="{AAB441BE-9C78-4170-BC3E-0A7AA6402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1208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636" name="Picture 31">
                <a:extLst>
                  <a:ext uri="{FF2B5EF4-FFF2-40B4-BE49-F238E27FC236}">
                    <a16:creationId xmlns:a16="http://schemas.microsoft.com/office/drawing/2014/main" id="{C6ED79A8-6BD5-4116-9CD4-6C2090D36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1208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637" name="Group 32">
                <a:extLst>
                  <a:ext uri="{FF2B5EF4-FFF2-40B4-BE49-F238E27FC236}">
                    <a16:creationId xmlns:a16="http://schemas.microsoft.com/office/drawing/2014/main" id="{46A65D41-0924-4462-B15A-997DCE3B5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1208"/>
                <a:ext cx="1820" cy="533"/>
                <a:chOff x="3698" y="1208"/>
                <a:chExt cx="1820" cy="533"/>
              </a:xfrm>
            </p:grpSpPr>
            <p:pic>
              <p:nvPicPr>
                <p:cNvPr id="23638" name="Picture 33">
                  <a:extLst>
                    <a:ext uri="{FF2B5EF4-FFF2-40B4-BE49-F238E27FC236}">
                      <a16:creationId xmlns:a16="http://schemas.microsoft.com/office/drawing/2014/main" id="{9E3F7094-30E8-4B23-87DF-AEE13CFA73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1208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39" name="Picture 34">
                  <a:extLst>
                    <a:ext uri="{FF2B5EF4-FFF2-40B4-BE49-F238E27FC236}">
                      <a16:creationId xmlns:a16="http://schemas.microsoft.com/office/drawing/2014/main" id="{4D2971B6-2928-4F38-820C-C98C9E2369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1208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79" name="Group 35">
              <a:extLst>
                <a:ext uri="{FF2B5EF4-FFF2-40B4-BE49-F238E27FC236}">
                  <a16:creationId xmlns:a16="http://schemas.microsoft.com/office/drawing/2014/main" id="{AE175102-0234-4957-A27C-A993D0B51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1784"/>
              <a:ext cx="5753" cy="534"/>
              <a:chOff x="20" y="1784"/>
              <a:chExt cx="5753" cy="534"/>
            </a:xfrm>
          </p:grpSpPr>
          <p:grpSp>
            <p:nvGrpSpPr>
              <p:cNvPr id="23624" name="Group 36">
                <a:extLst>
                  <a:ext uri="{FF2B5EF4-FFF2-40B4-BE49-F238E27FC236}">
                    <a16:creationId xmlns:a16="http://schemas.microsoft.com/office/drawing/2014/main" id="{A8FFCCDD-F649-4FC9-A946-42D6C9F254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1784"/>
                <a:ext cx="1820" cy="533"/>
                <a:chOff x="20" y="1784"/>
                <a:chExt cx="1820" cy="533"/>
              </a:xfrm>
            </p:grpSpPr>
            <p:pic>
              <p:nvPicPr>
                <p:cNvPr id="23632" name="Picture 37">
                  <a:extLst>
                    <a:ext uri="{FF2B5EF4-FFF2-40B4-BE49-F238E27FC236}">
                      <a16:creationId xmlns:a16="http://schemas.microsoft.com/office/drawing/2014/main" id="{5D013D0B-316A-402F-A34F-5BE9F7B753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1784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33" name="Picture 38">
                  <a:extLst>
                    <a:ext uri="{FF2B5EF4-FFF2-40B4-BE49-F238E27FC236}">
                      <a16:creationId xmlns:a16="http://schemas.microsoft.com/office/drawing/2014/main" id="{095910F5-0ADA-4CE2-BEE9-D2C5FE19D6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1784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625" name="Group 39">
                <a:extLst>
                  <a:ext uri="{FF2B5EF4-FFF2-40B4-BE49-F238E27FC236}">
                    <a16:creationId xmlns:a16="http://schemas.microsoft.com/office/drawing/2014/main" id="{99AD7782-EDA6-49AC-934F-F261232C3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1784"/>
                <a:ext cx="1820" cy="533"/>
                <a:chOff x="1858" y="1784"/>
                <a:chExt cx="1820" cy="533"/>
              </a:xfrm>
            </p:grpSpPr>
            <p:pic>
              <p:nvPicPr>
                <p:cNvPr id="23630" name="Picture 40">
                  <a:extLst>
                    <a:ext uri="{FF2B5EF4-FFF2-40B4-BE49-F238E27FC236}">
                      <a16:creationId xmlns:a16="http://schemas.microsoft.com/office/drawing/2014/main" id="{69FF9899-E197-4587-98F4-0A6D0779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1784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31" name="Picture 41">
                  <a:extLst>
                    <a:ext uri="{FF2B5EF4-FFF2-40B4-BE49-F238E27FC236}">
                      <a16:creationId xmlns:a16="http://schemas.microsoft.com/office/drawing/2014/main" id="{BE0B8144-255D-425A-8C4C-80E0A879C4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1784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626" name="Picture 42">
                <a:extLst>
                  <a:ext uri="{FF2B5EF4-FFF2-40B4-BE49-F238E27FC236}">
                    <a16:creationId xmlns:a16="http://schemas.microsoft.com/office/drawing/2014/main" id="{0ECAC21D-3207-47FD-95D7-444779A5B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1784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627" name="Group 43">
                <a:extLst>
                  <a:ext uri="{FF2B5EF4-FFF2-40B4-BE49-F238E27FC236}">
                    <a16:creationId xmlns:a16="http://schemas.microsoft.com/office/drawing/2014/main" id="{A8F73573-C868-4BBE-830D-8019A9BD5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1784"/>
                <a:ext cx="1820" cy="533"/>
                <a:chOff x="3698" y="1784"/>
                <a:chExt cx="1820" cy="533"/>
              </a:xfrm>
            </p:grpSpPr>
            <p:pic>
              <p:nvPicPr>
                <p:cNvPr id="23628" name="Picture 44">
                  <a:extLst>
                    <a:ext uri="{FF2B5EF4-FFF2-40B4-BE49-F238E27FC236}">
                      <a16:creationId xmlns:a16="http://schemas.microsoft.com/office/drawing/2014/main" id="{6119AC22-932D-4A0E-9757-FA01A14B7E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1784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29" name="Picture 45">
                  <a:extLst>
                    <a:ext uri="{FF2B5EF4-FFF2-40B4-BE49-F238E27FC236}">
                      <a16:creationId xmlns:a16="http://schemas.microsoft.com/office/drawing/2014/main" id="{54DB6FBA-8552-4183-977E-1EE1704F0C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1784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80" name="Group 46">
              <a:extLst>
                <a:ext uri="{FF2B5EF4-FFF2-40B4-BE49-F238E27FC236}">
                  <a16:creationId xmlns:a16="http://schemas.microsoft.com/office/drawing/2014/main" id="{BD957C0D-DCE6-4701-8CAC-9B1ED9C4E6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2360"/>
              <a:ext cx="5753" cy="534"/>
              <a:chOff x="20" y="2360"/>
              <a:chExt cx="5753" cy="534"/>
            </a:xfrm>
          </p:grpSpPr>
          <p:grpSp>
            <p:nvGrpSpPr>
              <p:cNvPr id="23614" name="Group 47">
                <a:extLst>
                  <a:ext uri="{FF2B5EF4-FFF2-40B4-BE49-F238E27FC236}">
                    <a16:creationId xmlns:a16="http://schemas.microsoft.com/office/drawing/2014/main" id="{EB64DF2E-D85A-47A7-9351-EB258D7A38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2360"/>
                <a:ext cx="1820" cy="533"/>
                <a:chOff x="20" y="2360"/>
                <a:chExt cx="1820" cy="533"/>
              </a:xfrm>
            </p:grpSpPr>
            <p:pic>
              <p:nvPicPr>
                <p:cNvPr id="23622" name="Picture 48">
                  <a:extLst>
                    <a:ext uri="{FF2B5EF4-FFF2-40B4-BE49-F238E27FC236}">
                      <a16:creationId xmlns:a16="http://schemas.microsoft.com/office/drawing/2014/main" id="{D48FB33E-E98B-43B6-926A-E4D94ABC6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2360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23" name="Picture 49">
                  <a:extLst>
                    <a:ext uri="{FF2B5EF4-FFF2-40B4-BE49-F238E27FC236}">
                      <a16:creationId xmlns:a16="http://schemas.microsoft.com/office/drawing/2014/main" id="{7CB1774F-EDBF-469B-8B29-30015F003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2360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615" name="Group 50">
                <a:extLst>
                  <a:ext uri="{FF2B5EF4-FFF2-40B4-BE49-F238E27FC236}">
                    <a16:creationId xmlns:a16="http://schemas.microsoft.com/office/drawing/2014/main" id="{F17C2423-12C3-4DC8-A7C7-C03B0EDB97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2360"/>
                <a:ext cx="1820" cy="533"/>
                <a:chOff x="1858" y="2360"/>
                <a:chExt cx="1820" cy="533"/>
              </a:xfrm>
            </p:grpSpPr>
            <p:pic>
              <p:nvPicPr>
                <p:cNvPr id="23620" name="Picture 51">
                  <a:extLst>
                    <a:ext uri="{FF2B5EF4-FFF2-40B4-BE49-F238E27FC236}">
                      <a16:creationId xmlns:a16="http://schemas.microsoft.com/office/drawing/2014/main" id="{DDC3E9E3-8B56-4A6A-920A-1197A2983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2360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21" name="Picture 52">
                  <a:extLst>
                    <a:ext uri="{FF2B5EF4-FFF2-40B4-BE49-F238E27FC236}">
                      <a16:creationId xmlns:a16="http://schemas.microsoft.com/office/drawing/2014/main" id="{A9EDA089-4530-4514-99C3-12B7E8FB8F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2360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616" name="Picture 53">
                <a:extLst>
                  <a:ext uri="{FF2B5EF4-FFF2-40B4-BE49-F238E27FC236}">
                    <a16:creationId xmlns:a16="http://schemas.microsoft.com/office/drawing/2014/main" id="{FE897B0B-599A-4CC3-9C8C-8DA172B628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2360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617" name="Group 54">
                <a:extLst>
                  <a:ext uri="{FF2B5EF4-FFF2-40B4-BE49-F238E27FC236}">
                    <a16:creationId xmlns:a16="http://schemas.microsoft.com/office/drawing/2014/main" id="{00D7DF0D-3399-435A-9E2D-71E1257896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2360"/>
                <a:ext cx="1820" cy="533"/>
                <a:chOff x="3698" y="2360"/>
                <a:chExt cx="1820" cy="533"/>
              </a:xfrm>
            </p:grpSpPr>
            <p:pic>
              <p:nvPicPr>
                <p:cNvPr id="23618" name="Picture 55">
                  <a:extLst>
                    <a:ext uri="{FF2B5EF4-FFF2-40B4-BE49-F238E27FC236}">
                      <a16:creationId xmlns:a16="http://schemas.microsoft.com/office/drawing/2014/main" id="{0BD0DF13-0EC4-48BC-84DB-978226D4DA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2360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19" name="Picture 56">
                  <a:extLst>
                    <a:ext uri="{FF2B5EF4-FFF2-40B4-BE49-F238E27FC236}">
                      <a16:creationId xmlns:a16="http://schemas.microsoft.com/office/drawing/2014/main" id="{A8FF120F-7B82-4A95-B46E-B5D2B8C113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2360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81" name="Group 57">
              <a:extLst>
                <a:ext uri="{FF2B5EF4-FFF2-40B4-BE49-F238E27FC236}">
                  <a16:creationId xmlns:a16="http://schemas.microsoft.com/office/drawing/2014/main" id="{06FBB684-D671-4A50-A30F-1ABDCB67E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2936"/>
              <a:ext cx="5753" cy="534"/>
              <a:chOff x="20" y="2936"/>
              <a:chExt cx="5753" cy="534"/>
            </a:xfrm>
          </p:grpSpPr>
          <p:grpSp>
            <p:nvGrpSpPr>
              <p:cNvPr id="23604" name="Group 58">
                <a:extLst>
                  <a:ext uri="{FF2B5EF4-FFF2-40B4-BE49-F238E27FC236}">
                    <a16:creationId xmlns:a16="http://schemas.microsoft.com/office/drawing/2014/main" id="{BF00A92E-AC42-4338-ADAE-F06515058E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2936"/>
                <a:ext cx="1820" cy="533"/>
                <a:chOff x="20" y="2936"/>
                <a:chExt cx="1820" cy="533"/>
              </a:xfrm>
            </p:grpSpPr>
            <p:pic>
              <p:nvPicPr>
                <p:cNvPr id="23612" name="Picture 59">
                  <a:extLst>
                    <a:ext uri="{FF2B5EF4-FFF2-40B4-BE49-F238E27FC236}">
                      <a16:creationId xmlns:a16="http://schemas.microsoft.com/office/drawing/2014/main" id="{192B608D-7AB9-4D39-B225-F631C3E63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2936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13" name="Picture 60">
                  <a:extLst>
                    <a:ext uri="{FF2B5EF4-FFF2-40B4-BE49-F238E27FC236}">
                      <a16:creationId xmlns:a16="http://schemas.microsoft.com/office/drawing/2014/main" id="{59024975-125C-4922-BA74-DDD1F7EB9A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2936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605" name="Group 61">
                <a:extLst>
                  <a:ext uri="{FF2B5EF4-FFF2-40B4-BE49-F238E27FC236}">
                    <a16:creationId xmlns:a16="http://schemas.microsoft.com/office/drawing/2014/main" id="{D4CD57D5-3DC5-4E03-A3DF-EA8EAE52FF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2936"/>
                <a:ext cx="1820" cy="533"/>
                <a:chOff x="1858" y="2936"/>
                <a:chExt cx="1820" cy="533"/>
              </a:xfrm>
            </p:grpSpPr>
            <p:pic>
              <p:nvPicPr>
                <p:cNvPr id="23610" name="Picture 62">
                  <a:extLst>
                    <a:ext uri="{FF2B5EF4-FFF2-40B4-BE49-F238E27FC236}">
                      <a16:creationId xmlns:a16="http://schemas.microsoft.com/office/drawing/2014/main" id="{0938C998-0D35-40DC-90BD-1D2579F3CE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2936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11" name="Picture 63">
                  <a:extLst>
                    <a:ext uri="{FF2B5EF4-FFF2-40B4-BE49-F238E27FC236}">
                      <a16:creationId xmlns:a16="http://schemas.microsoft.com/office/drawing/2014/main" id="{0736C6A2-5D88-4661-9B48-D54FF2A650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2936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606" name="Picture 64">
                <a:extLst>
                  <a:ext uri="{FF2B5EF4-FFF2-40B4-BE49-F238E27FC236}">
                    <a16:creationId xmlns:a16="http://schemas.microsoft.com/office/drawing/2014/main" id="{CD129A35-1394-4A7D-8462-9ABD7F1223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2936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607" name="Group 65">
                <a:extLst>
                  <a:ext uri="{FF2B5EF4-FFF2-40B4-BE49-F238E27FC236}">
                    <a16:creationId xmlns:a16="http://schemas.microsoft.com/office/drawing/2014/main" id="{B78D8D74-EFDD-4890-B9E7-27FB3BF0F8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2936"/>
                <a:ext cx="1820" cy="533"/>
                <a:chOff x="3698" y="2936"/>
                <a:chExt cx="1820" cy="533"/>
              </a:xfrm>
            </p:grpSpPr>
            <p:pic>
              <p:nvPicPr>
                <p:cNvPr id="23608" name="Picture 66">
                  <a:extLst>
                    <a:ext uri="{FF2B5EF4-FFF2-40B4-BE49-F238E27FC236}">
                      <a16:creationId xmlns:a16="http://schemas.microsoft.com/office/drawing/2014/main" id="{CA9E9369-5090-4DB3-A8CA-5F72757BD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2936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09" name="Picture 67">
                  <a:extLst>
                    <a:ext uri="{FF2B5EF4-FFF2-40B4-BE49-F238E27FC236}">
                      <a16:creationId xmlns:a16="http://schemas.microsoft.com/office/drawing/2014/main" id="{4B21E9DC-4C49-4E24-87F9-4699F828CF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2936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82" name="Group 68">
              <a:extLst>
                <a:ext uri="{FF2B5EF4-FFF2-40B4-BE49-F238E27FC236}">
                  <a16:creationId xmlns:a16="http://schemas.microsoft.com/office/drawing/2014/main" id="{7BD31B9C-238F-4BB3-B74E-B42F2C1C9C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3787"/>
              <a:ext cx="5753" cy="534"/>
              <a:chOff x="20" y="3787"/>
              <a:chExt cx="5753" cy="534"/>
            </a:xfrm>
          </p:grpSpPr>
          <p:grpSp>
            <p:nvGrpSpPr>
              <p:cNvPr id="23594" name="Group 69">
                <a:extLst>
                  <a:ext uri="{FF2B5EF4-FFF2-40B4-BE49-F238E27FC236}">
                    <a16:creationId xmlns:a16="http://schemas.microsoft.com/office/drawing/2014/main" id="{BAA8099D-6539-4BB1-A902-8243F0B1F9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3787"/>
                <a:ext cx="1820" cy="533"/>
                <a:chOff x="20" y="3787"/>
                <a:chExt cx="1820" cy="533"/>
              </a:xfrm>
            </p:grpSpPr>
            <p:pic>
              <p:nvPicPr>
                <p:cNvPr id="23602" name="Picture 70">
                  <a:extLst>
                    <a:ext uri="{FF2B5EF4-FFF2-40B4-BE49-F238E27FC236}">
                      <a16:creationId xmlns:a16="http://schemas.microsoft.com/office/drawing/2014/main" id="{FD77636A-D952-4FF2-B4EF-1913054360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3787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03" name="Picture 71">
                  <a:extLst>
                    <a:ext uri="{FF2B5EF4-FFF2-40B4-BE49-F238E27FC236}">
                      <a16:creationId xmlns:a16="http://schemas.microsoft.com/office/drawing/2014/main" id="{BF28993C-9C7B-45B7-B82E-80B32C9A8F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3787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595" name="Group 72">
                <a:extLst>
                  <a:ext uri="{FF2B5EF4-FFF2-40B4-BE49-F238E27FC236}">
                    <a16:creationId xmlns:a16="http://schemas.microsoft.com/office/drawing/2014/main" id="{57432A7D-67E1-4243-8DC7-C7018A0B6D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3787"/>
                <a:ext cx="1820" cy="533"/>
                <a:chOff x="1858" y="3787"/>
                <a:chExt cx="1820" cy="533"/>
              </a:xfrm>
            </p:grpSpPr>
            <p:pic>
              <p:nvPicPr>
                <p:cNvPr id="23600" name="Picture 73">
                  <a:extLst>
                    <a:ext uri="{FF2B5EF4-FFF2-40B4-BE49-F238E27FC236}">
                      <a16:creationId xmlns:a16="http://schemas.microsoft.com/office/drawing/2014/main" id="{CBC82C1A-FA4F-4D2B-AC10-B35CB63E63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3787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601" name="Picture 74">
                  <a:extLst>
                    <a:ext uri="{FF2B5EF4-FFF2-40B4-BE49-F238E27FC236}">
                      <a16:creationId xmlns:a16="http://schemas.microsoft.com/office/drawing/2014/main" id="{96F38B1B-6FFF-4E76-BB2C-3BA6C6E96D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3787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596" name="Picture 75">
                <a:extLst>
                  <a:ext uri="{FF2B5EF4-FFF2-40B4-BE49-F238E27FC236}">
                    <a16:creationId xmlns:a16="http://schemas.microsoft.com/office/drawing/2014/main" id="{2AD86E3E-4401-4E70-9E7A-69AD3EEBB5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3787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597" name="Group 76">
                <a:extLst>
                  <a:ext uri="{FF2B5EF4-FFF2-40B4-BE49-F238E27FC236}">
                    <a16:creationId xmlns:a16="http://schemas.microsoft.com/office/drawing/2014/main" id="{AD006A59-95D2-468B-B7A0-4DF61DD066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3787"/>
                <a:ext cx="1820" cy="533"/>
                <a:chOff x="3698" y="3787"/>
                <a:chExt cx="1820" cy="533"/>
              </a:xfrm>
            </p:grpSpPr>
            <p:pic>
              <p:nvPicPr>
                <p:cNvPr id="23598" name="Picture 77">
                  <a:extLst>
                    <a:ext uri="{FF2B5EF4-FFF2-40B4-BE49-F238E27FC236}">
                      <a16:creationId xmlns:a16="http://schemas.microsoft.com/office/drawing/2014/main" id="{848EFDAC-091A-4276-B5C2-733013FA88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3787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599" name="Picture 78">
                  <a:extLst>
                    <a:ext uri="{FF2B5EF4-FFF2-40B4-BE49-F238E27FC236}">
                      <a16:creationId xmlns:a16="http://schemas.microsoft.com/office/drawing/2014/main" id="{C508BE73-5840-4D8C-A4B4-8345829C4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3787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3583" name="Group 79">
              <a:extLst>
                <a:ext uri="{FF2B5EF4-FFF2-40B4-BE49-F238E27FC236}">
                  <a16:creationId xmlns:a16="http://schemas.microsoft.com/office/drawing/2014/main" id="{AB80F171-785D-4072-99A1-676C2F169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" y="3512"/>
              <a:ext cx="5753" cy="534"/>
              <a:chOff x="20" y="3512"/>
              <a:chExt cx="5753" cy="534"/>
            </a:xfrm>
          </p:grpSpPr>
          <p:grpSp>
            <p:nvGrpSpPr>
              <p:cNvPr id="23584" name="Group 80">
                <a:extLst>
                  <a:ext uri="{FF2B5EF4-FFF2-40B4-BE49-F238E27FC236}">
                    <a16:creationId xmlns:a16="http://schemas.microsoft.com/office/drawing/2014/main" id="{0EEA701F-94D0-4C8C-B983-4A67A52329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" y="3512"/>
                <a:ext cx="1820" cy="533"/>
                <a:chOff x="20" y="3512"/>
                <a:chExt cx="1820" cy="533"/>
              </a:xfrm>
            </p:grpSpPr>
            <p:pic>
              <p:nvPicPr>
                <p:cNvPr id="23592" name="Picture 81">
                  <a:extLst>
                    <a:ext uri="{FF2B5EF4-FFF2-40B4-BE49-F238E27FC236}">
                      <a16:creationId xmlns:a16="http://schemas.microsoft.com/office/drawing/2014/main" id="{B9A2E44A-AF20-4F38-9C79-DE0E531B4A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" y="3512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593" name="Picture 82">
                  <a:extLst>
                    <a:ext uri="{FF2B5EF4-FFF2-40B4-BE49-F238E27FC236}">
                      <a16:creationId xmlns:a16="http://schemas.microsoft.com/office/drawing/2014/main" id="{928C44AA-F0BD-4DE0-8D16-34359B5DBF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8" y="3512"/>
                  <a:ext cx="902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585" name="Group 83">
                <a:extLst>
                  <a:ext uri="{FF2B5EF4-FFF2-40B4-BE49-F238E27FC236}">
                    <a16:creationId xmlns:a16="http://schemas.microsoft.com/office/drawing/2014/main" id="{DCF1CED1-6D5F-478C-A1D8-18509E98FB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" y="3512"/>
                <a:ext cx="1820" cy="533"/>
                <a:chOff x="1858" y="3512"/>
                <a:chExt cx="1820" cy="533"/>
              </a:xfrm>
            </p:grpSpPr>
            <p:pic>
              <p:nvPicPr>
                <p:cNvPr id="23590" name="Picture 84">
                  <a:extLst>
                    <a:ext uri="{FF2B5EF4-FFF2-40B4-BE49-F238E27FC236}">
                      <a16:creationId xmlns:a16="http://schemas.microsoft.com/office/drawing/2014/main" id="{72ADE2C0-E378-4867-9C62-6C8A0F08E1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58" y="3512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591" name="Picture 85">
                  <a:extLst>
                    <a:ext uri="{FF2B5EF4-FFF2-40B4-BE49-F238E27FC236}">
                      <a16:creationId xmlns:a16="http://schemas.microsoft.com/office/drawing/2014/main" id="{60237DBA-0F13-4976-8CD2-1F33919BCB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7" y="3512"/>
                  <a:ext cx="901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3586" name="Picture 86">
                <a:extLst>
                  <a:ext uri="{FF2B5EF4-FFF2-40B4-BE49-F238E27FC236}">
                    <a16:creationId xmlns:a16="http://schemas.microsoft.com/office/drawing/2014/main" id="{1117FCB2-5A12-4753-AB9C-9ED7013521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" y="3512"/>
                <a:ext cx="902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587" name="Group 87">
                <a:extLst>
                  <a:ext uri="{FF2B5EF4-FFF2-40B4-BE49-F238E27FC236}">
                    <a16:creationId xmlns:a16="http://schemas.microsoft.com/office/drawing/2014/main" id="{63FB6E1D-9802-4DAA-9818-FE1403AD4E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8" y="3512"/>
                <a:ext cx="1820" cy="533"/>
                <a:chOff x="3698" y="3512"/>
                <a:chExt cx="1820" cy="533"/>
              </a:xfrm>
            </p:grpSpPr>
            <p:pic>
              <p:nvPicPr>
                <p:cNvPr id="23588" name="Picture 88">
                  <a:extLst>
                    <a:ext uri="{FF2B5EF4-FFF2-40B4-BE49-F238E27FC236}">
                      <a16:creationId xmlns:a16="http://schemas.microsoft.com/office/drawing/2014/main" id="{481934B9-9298-462A-8EE0-D39A1CCE59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8" y="3512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589" name="Picture 89">
                  <a:extLst>
                    <a:ext uri="{FF2B5EF4-FFF2-40B4-BE49-F238E27FC236}">
                      <a16:creationId xmlns:a16="http://schemas.microsoft.com/office/drawing/2014/main" id="{DF220D2A-35A8-4936-B9B9-6BF4E6F68B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8" y="3512"/>
                  <a:ext cx="900" cy="5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3555" name="Rectangle 95">
            <a:extLst>
              <a:ext uri="{FF2B5EF4-FFF2-40B4-BE49-F238E27FC236}">
                <a16:creationId xmlns:a16="http://schemas.microsoft.com/office/drawing/2014/main" id="{258FED45-C51D-49EE-91C1-5109297E7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" y="1628775"/>
            <a:ext cx="8891588" cy="5118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dist="19080" dir="5400000" algn="ctr" rotWithShape="0">
              <a:srgbClr val="000000">
                <a:alpha val="63019"/>
              </a:srgbClr>
            </a:outerShdw>
          </a:effectLst>
          <a:ex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3556" name="Rectangle 96">
            <a:extLst>
              <a:ext uri="{FF2B5EF4-FFF2-40B4-BE49-F238E27FC236}">
                <a16:creationId xmlns:a16="http://schemas.microsoft.com/office/drawing/2014/main" id="{FA0E078E-60B8-4072-A6F2-5A6CDF1C2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30375"/>
            <a:ext cx="8162925" cy="4772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900" b="1" dirty="0">
                <a:solidFill>
                  <a:srgbClr val="7030A0"/>
                </a:solidFill>
              </a:rPr>
              <a:t>Write a small program to simulate a helicopter flying; the </a:t>
            </a:r>
            <a:r>
              <a:rPr lang="en-US" altLang="en-US" sz="1900" b="1" dirty="0">
                <a:solidFill>
                  <a:srgbClr val="FF0000"/>
                </a:solidFill>
              </a:rPr>
              <a:t>class Flying </a:t>
            </a:r>
            <a:r>
              <a:rPr lang="en-US" altLang="en-US" sz="1900" b="1" dirty="0">
                <a:solidFill>
                  <a:srgbClr val="7030A0"/>
                </a:solidFill>
              </a:rPr>
              <a:t>has the methods </a:t>
            </a:r>
            <a:r>
              <a:rPr lang="en-US" altLang="en-US" sz="1900" b="1" dirty="0">
                <a:solidFill>
                  <a:srgbClr val="C00000"/>
                </a:solidFill>
              </a:rPr>
              <a:t>API</a:t>
            </a:r>
            <a:r>
              <a:rPr lang="en-US" altLang="en-US" sz="1900" b="1" dirty="0">
                <a:solidFill>
                  <a:srgbClr val="7030A0"/>
                </a:solidFill>
              </a:rPr>
              <a:t>, </a:t>
            </a:r>
            <a:r>
              <a:rPr lang="en-US" altLang="en-US" sz="1900" b="1" dirty="0" err="1">
                <a:solidFill>
                  <a:srgbClr val="C00000"/>
                </a:solidFill>
              </a:rPr>
              <a:t>enter_data</a:t>
            </a:r>
            <a:r>
              <a:rPr lang="en-US" altLang="en-US" sz="1900" b="1" dirty="0">
                <a:solidFill>
                  <a:srgbClr val="7030A0"/>
                </a:solidFill>
              </a:rPr>
              <a:t>, </a:t>
            </a:r>
            <a:r>
              <a:rPr lang="en-US" altLang="en-US" sz="1900" b="1" dirty="0" err="1">
                <a:solidFill>
                  <a:srgbClr val="C00000"/>
                </a:solidFill>
              </a:rPr>
              <a:t>fly_helicopter</a:t>
            </a:r>
            <a:r>
              <a:rPr lang="en-US" altLang="en-US" sz="1900" b="1" dirty="0">
                <a:solidFill>
                  <a:srgbClr val="7030A0"/>
                </a:solidFill>
              </a:rPr>
              <a:t>:</a:t>
            </a:r>
          </a:p>
          <a:p>
            <a:pPr>
              <a:spcBef>
                <a:spcPct val="0"/>
              </a:spcBef>
              <a:buClr>
                <a:srgbClr val="7030A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900" b="1" dirty="0">
                <a:solidFill>
                  <a:srgbClr val="7030A0"/>
                </a:solidFill>
              </a:rPr>
              <a:t>method </a:t>
            </a:r>
            <a:r>
              <a:rPr lang="en-US" altLang="en-US" sz="1900" b="1" dirty="0">
                <a:solidFill>
                  <a:srgbClr val="C00000"/>
                </a:solidFill>
              </a:rPr>
              <a:t>API</a:t>
            </a:r>
            <a:r>
              <a:rPr lang="en-US" altLang="en-US" sz="1900" b="1" dirty="0">
                <a:solidFill>
                  <a:srgbClr val="7030A0"/>
                </a:solidFill>
              </a:rPr>
              <a:t> calls the method </a:t>
            </a:r>
            <a:r>
              <a:rPr lang="en-US" altLang="en-US" sz="1900" b="1" dirty="0" err="1">
                <a:solidFill>
                  <a:srgbClr val="C00000"/>
                </a:solidFill>
              </a:rPr>
              <a:t>enter_data</a:t>
            </a:r>
            <a:r>
              <a:rPr lang="en-US" altLang="en-US" sz="1900" b="1" dirty="0">
                <a:solidFill>
                  <a:srgbClr val="7030A0"/>
                </a:solidFill>
              </a:rPr>
              <a:t>.</a:t>
            </a:r>
          </a:p>
          <a:p>
            <a:pPr>
              <a:spcBef>
                <a:spcPct val="0"/>
              </a:spcBef>
              <a:buClr>
                <a:srgbClr val="7030A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900" b="1" dirty="0">
                <a:solidFill>
                  <a:srgbClr val="7030A0"/>
                </a:solidFill>
              </a:rPr>
              <a:t> Method </a:t>
            </a:r>
            <a:r>
              <a:rPr lang="en-US" altLang="en-US" sz="1900" b="1" dirty="0" err="1">
                <a:solidFill>
                  <a:srgbClr val="C00000"/>
                </a:solidFill>
              </a:rPr>
              <a:t>enter_data</a:t>
            </a:r>
            <a:r>
              <a:rPr lang="en-US" altLang="en-US" sz="1900" b="1" dirty="0">
                <a:solidFill>
                  <a:srgbClr val="7030A0"/>
                </a:solidFill>
              </a:rPr>
              <a:t> asks the user how many helicopters are flying, to create an array of objects </a:t>
            </a:r>
            <a:r>
              <a:rPr lang="en-US" altLang="en-US" sz="1900" b="1" dirty="0">
                <a:solidFill>
                  <a:srgbClr val="FF0000"/>
                </a:solidFill>
              </a:rPr>
              <a:t>class </a:t>
            </a:r>
            <a:r>
              <a:rPr lang="en-US" altLang="en-US" sz="1900" b="1" dirty="0" err="1">
                <a:solidFill>
                  <a:srgbClr val="FF0000"/>
                </a:solidFill>
              </a:rPr>
              <a:t>HelicopterData</a:t>
            </a:r>
            <a:r>
              <a:rPr lang="en-US" altLang="en-US" sz="1900" b="1" dirty="0">
                <a:solidFill>
                  <a:srgbClr val="FF0000"/>
                </a:solidFill>
              </a:rPr>
              <a:t> helicopter</a:t>
            </a:r>
            <a:r>
              <a:rPr lang="en-US" altLang="en-US" sz="1900" b="1" dirty="0">
                <a:solidFill>
                  <a:srgbClr val="7030A0"/>
                </a:solidFill>
              </a:rPr>
              <a:t>; </a:t>
            </a:r>
            <a:r>
              <a:rPr lang="en-US" altLang="en-US" sz="1900" b="1" dirty="0">
                <a:solidFill>
                  <a:srgbClr val="FF0000"/>
                </a:solidFill>
              </a:rPr>
              <a:t>helicopter </a:t>
            </a:r>
            <a:r>
              <a:rPr lang="en-US" altLang="en-US" sz="1900" b="1" dirty="0">
                <a:solidFill>
                  <a:srgbClr val="7030A0"/>
                </a:solidFill>
              </a:rPr>
              <a:t>containing the variables </a:t>
            </a:r>
            <a:r>
              <a:rPr lang="en-US" altLang="en-US" sz="1900" b="1" dirty="0">
                <a:solidFill>
                  <a:srgbClr val="0D0D0D"/>
                </a:solidFill>
              </a:rPr>
              <a:t>fuel</a:t>
            </a:r>
            <a:r>
              <a:rPr lang="en-US" altLang="en-US" sz="1900" b="1" dirty="0">
                <a:solidFill>
                  <a:srgbClr val="7030A0"/>
                </a:solidFill>
              </a:rPr>
              <a:t> and </a:t>
            </a:r>
            <a:r>
              <a:rPr lang="en-US" altLang="en-US" sz="1900" b="1" dirty="0"/>
              <a:t>visibility</a:t>
            </a:r>
            <a:r>
              <a:rPr lang="en-US" altLang="en-US" sz="1900" b="1" dirty="0">
                <a:solidFill>
                  <a:srgbClr val="7030A0"/>
                </a:solidFill>
              </a:rPr>
              <a:t>; Method </a:t>
            </a:r>
            <a:r>
              <a:rPr lang="en-US" altLang="en-US" sz="1900" b="1" dirty="0" err="1">
                <a:solidFill>
                  <a:srgbClr val="C00000"/>
                </a:solidFill>
              </a:rPr>
              <a:t>enter_data</a:t>
            </a:r>
            <a:r>
              <a:rPr lang="en-US" altLang="en-US" sz="1900" b="1" dirty="0">
                <a:solidFill>
                  <a:srgbClr val="7030A0"/>
                </a:solidFill>
              </a:rPr>
              <a:t> also asks for the </a:t>
            </a:r>
            <a:r>
              <a:rPr lang="en-US" altLang="en-US" sz="1900" b="1" dirty="0">
                <a:solidFill>
                  <a:srgbClr val="0D0D0D"/>
                </a:solidFill>
              </a:rPr>
              <a:t>fuel</a:t>
            </a:r>
            <a:r>
              <a:rPr lang="en-US" altLang="en-US" sz="1900" b="1" dirty="0">
                <a:solidFill>
                  <a:srgbClr val="7030A0"/>
                </a:solidFill>
              </a:rPr>
              <a:t> and what is the current </a:t>
            </a:r>
            <a:r>
              <a:rPr lang="en-US" altLang="en-US" sz="1900" b="1" dirty="0"/>
              <a:t>visibility</a:t>
            </a:r>
            <a:r>
              <a:rPr lang="en-US" altLang="en-US" sz="1900" b="1" dirty="0">
                <a:solidFill>
                  <a:srgbClr val="7030A0"/>
                </a:solidFill>
              </a:rPr>
              <a:t> for each helicopter; then </a:t>
            </a:r>
            <a:r>
              <a:rPr lang="en-US" altLang="en-US" sz="1900" b="1" dirty="0" err="1">
                <a:solidFill>
                  <a:srgbClr val="C00000"/>
                </a:solidFill>
              </a:rPr>
              <a:t>enter_data</a:t>
            </a:r>
            <a:r>
              <a:rPr lang="en-US" altLang="en-US" sz="1900" b="1" dirty="0">
                <a:solidFill>
                  <a:srgbClr val="C00000"/>
                </a:solidFill>
              </a:rPr>
              <a:t> </a:t>
            </a:r>
            <a:r>
              <a:rPr lang="en-US" altLang="en-US" sz="1900" b="1" dirty="0">
                <a:solidFill>
                  <a:srgbClr val="7030A0"/>
                </a:solidFill>
              </a:rPr>
              <a:t>returns the array of </a:t>
            </a:r>
            <a:r>
              <a:rPr lang="en-US" altLang="en-US" sz="1900" b="1" dirty="0">
                <a:solidFill>
                  <a:srgbClr val="FF0000"/>
                </a:solidFill>
              </a:rPr>
              <a:t>helicopter</a:t>
            </a:r>
            <a:r>
              <a:rPr lang="en-US" altLang="en-US" sz="1900" b="1" dirty="0">
                <a:solidFill>
                  <a:srgbClr val="7030A0"/>
                </a:solidFill>
              </a:rPr>
              <a:t> to the method </a:t>
            </a:r>
            <a:r>
              <a:rPr lang="en-US" altLang="en-US" sz="1900" b="1" dirty="0">
                <a:solidFill>
                  <a:srgbClr val="C00000"/>
                </a:solidFill>
              </a:rPr>
              <a:t>API</a:t>
            </a:r>
            <a:r>
              <a:rPr lang="en-US" altLang="en-US" sz="1900" b="1" dirty="0">
                <a:solidFill>
                  <a:srgbClr val="7030A0"/>
                </a:solidFill>
              </a:rPr>
              <a:t>;</a:t>
            </a:r>
          </a:p>
          <a:p>
            <a:pPr>
              <a:spcBef>
                <a:spcPct val="0"/>
              </a:spcBef>
              <a:buClr>
                <a:srgbClr val="7030A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900" b="1" dirty="0">
                <a:solidFill>
                  <a:srgbClr val="7030A0"/>
                </a:solidFill>
              </a:rPr>
              <a:t>method </a:t>
            </a:r>
            <a:r>
              <a:rPr lang="en-US" altLang="en-US" sz="1900" b="1" dirty="0">
                <a:solidFill>
                  <a:srgbClr val="C00000"/>
                </a:solidFill>
              </a:rPr>
              <a:t>API</a:t>
            </a:r>
            <a:r>
              <a:rPr lang="en-US" altLang="en-US" sz="1900" b="1" dirty="0">
                <a:solidFill>
                  <a:srgbClr val="7030A0"/>
                </a:solidFill>
              </a:rPr>
              <a:t> calls the method </a:t>
            </a:r>
            <a:r>
              <a:rPr lang="en-US" altLang="en-US" sz="1900" b="1" dirty="0" err="1">
                <a:solidFill>
                  <a:srgbClr val="C00000"/>
                </a:solidFill>
              </a:rPr>
              <a:t>fly_helicopter</a:t>
            </a:r>
            <a:r>
              <a:rPr lang="en-US" altLang="en-US" sz="1900" b="1" dirty="0">
                <a:solidFill>
                  <a:srgbClr val="7030A0"/>
                </a:solidFill>
              </a:rPr>
              <a:t>, sending the array of </a:t>
            </a:r>
            <a:r>
              <a:rPr lang="en-US" altLang="en-US" sz="1900" b="1" dirty="0">
                <a:solidFill>
                  <a:srgbClr val="FF0000"/>
                </a:solidFill>
              </a:rPr>
              <a:t>helicopter</a:t>
            </a:r>
            <a:r>
              <a:rPr lang="en-US" altLang="en-US" sz="1900" b="1" dirty="0">
                <a:solidFill>
                  <a:srgbClr val="7030A0"/>
                </a:solidFill>
              </a:rPr>
              <a:t> to </a:t>
            </a:r>
            <a:r>
              <a:rPr lang="en-US" altLang="en-US" sz="1900" b="1" dirty="0" err="1">
                <a:solidFill>
                  <a:srgbClr val="C00000"/>
                </a:solidFill>
              </a:rPr>
              <a:t>fly_helicopter</a:t>
            </a:r>
            <a:r>
              <a:rPr lang="en-US" altLang="en-US" sz="1900" b="1" dirty="0">
                <a:solidFill>
                  <a:srgbClr val="7030A0"/>
                </a:solidFill>
              </a:rPr>
              <a:t>;</a:t>
            </a:r>
          </a:p>
          <a:p>
            <a:pPr>
              <a:spcBef>
                <a:spcPct val="0"/>
              </a:spcBef>
              <a:buClr>
                <a:srgbClr val="7030A0"/>
              </a:buClr>
              <a:buFont typeface="Times New Roman" panose="02020603050405020304" pitchFamily="18" charset="0"/>
              <a:buAutoNum type="arabicPeriod"/>
            </a:pPr>
            <a:r>
              <a:rPr lang="en-US" altLang="en-US" sz="1900" b="1" dirty="0">
                <a:solidFill>
                  <a:srgbClr val="7030A0"/>
                </a:solidFill>
              </a:rPr>
              <a:t>Inside </a:t>
            </a:r>
            <a:r>
              <a:rPr lang="en-US" altLang="en-US" sz="1900" b="1" dirty="0" err="1">
                <a:solidFill>
                  <a:srgbClr val="C00000"/>
                </a:solidFill>
              </a:rPr>
              <a:t>fly_helicopter</a:t>
            </a:r>
            <a:r>
              <a:rPr lang="en-US" altLang="en-US" sz="1900" b="1" dirty="0">
                <a:solidFill>
                  <a:srgbClr val="7030A0"/>
                </a:solidFill>
              </a:rPr>
              <a:t>, check for each helicopter: if the </a:t>
            </a:r>
            <a:r>
              <a:rPr lang="en-US" altLang="en-US" sz="1900" b="1" dirty="0"/>
              <a:t>visibility</a:t>
            </a:r>
            <a:r>
              <a:rPr lang="en-US" altLang="en-US" sz="1900" b="1" dirty="0">
                <a:solidFill>
                  <a:srgbClr val="7030A0"/>
                </a:solidFill>
              </a:rPr>
              <a:t> is smaller than </a:t>
            </a:r>
            <a:r>
              <a:rPr lang="en-US" altLang="en-US" sz="1900" b="1" dirty="0"/>
              <a:t>60</a:t>
            </a:r>
            <a:r>
              <a:rPr lang="en-US" altLang="en-US" sz="1900" b="1" dirty="0">
                <a:solidFill>
                  <a:srgbClr val="7030A0"/>
                </a:solidFill>
              </a:rPr>
              <a:t>% don’t fly and print the message “</a:t>
            </a:r>
            <a:r>
              <a:rPr lang="en-US" altLang="en-US" sz="1900" b="1" dirty="0">
                <a:solidFill>
                  <a:srgbClr val="00664D"/>
                </a:solidFill>
              </a:rPr>
              <a:t>not safe to fly</a:t>
            </a:r>
            <a:r>
              <a:rPr lang="en-US" altLang="en-US" sz="1900" b="1" dirty="0">
                <a:solidFill>
                  <a:srgbClr val="7030A0"/>
                </a:solidFill>
              </a:rPr>
              <a:t>”; otherwise keep flying until the fuel is larger than 10%; every loop subtract 2% from the fuel and print the message, e.g.: “</a:t>
            </a:r>
            <a:r>
              <a:rPr lang="en-US" altLang="en-US" sz="1900" b="1" dirty="0">
                <a:solidFill>
                  <a:srgbClr val="00664D"/>
                </a:solidFill>
              </a:rPr>
              <a:t>flying… now with fuel </a:t>
            </a:r>
            <a:r>
              <a:rPr lang="en-US" altLang="en-US" sz="1900" b="1" dirty="0"/>
              <a:t>30</a:t>
            </a:r>
            <a:r>
              <a:rPr lang="en-US" altLang="en-US" sz="1900" b="1" dirty="0">
                <a:solidFill>
                  <a:srgbClr val="00664D"/>
                </a:solidFill>
              </a:rPr>
              <a:t>%</a:t>
            </a:r>
            <a:r>
              <a:rPr lang="en-US" altLang="en-US" sz="1900" b="1" dirty="0">
                <a:solidFill>
                  <a:srgbClr val="7030A0"/>
                </a:solidFill>
              </a:rPr>
              <a:t>” showing the value of the variable </a:t>
            </a:r>
            <a:r>
              <a:rPr lang="en-US" altLang="en-US" sz="1900" b="1" dirty="0"/>
              <a:t>fuel</a:t>
            </a:r>
            <a:r>
              <a:rPr lang="en-US" altLang="en-US" sz="1900" b="1" dirty="0">
                <a:solidFill>
                  <a:srgbClr val="7030A0"/>
                </a:solidFill>
              </a:rPr>
              <a:t>; when fuel get smaller than 10% print the message “</a:t>
            </a:r>
            <a:r>
              <a:rPr lang="en-US" altLang="en-US" sz="1900" b="1" dirty="0">
                <a:solidFill>
                  <a:srgbClr val="00664D"/>
                </a:solidFill>
              </a:rPr>
              <a:t>low fuel </a:t>
            </a:r>
            <a:r>
              <a:rPr lang="en-US" altLang="en-US" sz="1900" b="1" dirty="0"/>
              <a:t>9</a:t>
            </a:r>
            <a:r>
              <a:rPr lang="en-US" altLang="en-US" sz="1900" b="1" dirty="0">
                <a:solidFill>
                  <a:srgbClr val="00664D"/>
                </a:solidFill>
              </a:rPr>
              <a:t>% landing now</a:t>
            </a:r>
            <a:r>
              <a:rPr lang="en-US" altLang="en-US" sz="1900" b="1" dirty="0">
                <a:solidFill>
                  <a:srgbClr val="7030A0"/>
                </a:solidFill>
              </a:rPr>
              <a:t>” and finish the program.</a:t>
            </a:r>
          </a:p>
        </p:txBody>
      </p:sp>
      <p:sp>
        <p:nvSpPr>
          <p:cNvPr id="109" name="Rectangle 99">
            <a:extLst>
              <a:ext uri="{FF2B5EF4-FFF2-40B4-BE49-F238E27FC236}">
                <a16:creationId xmlns:a16="http://schemas.microsoft.com/office/drawing/2014/main" id="{CE50A6F7-04B0-4DC3-A39D-8822CE451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10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F63582EF-E2DD-4C36-9314-B0476902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F9BCDBB4-7667-4FE6-954B-8583706AD1AA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13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1768AA3-4DDB-46EB-AF5E-CBD917AF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1">
            <a:extLst>
              <a:ext uri="{FF2B5EF4-FFF2-40B4-BE49-F238E27FC236}">
                <a16:creationId xmlns:a16="http://schemas.microsoft.com/office/drawing/2014/main" id="{475EF893-5185-4053-BC40-670BF13CE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24">
            <a:extLst>
              <a:ext uri="{FF2B5EF4-FFF2-40B4-BE49-F238E27FC236}">
                <a16:creationId xmlns:a16="http://schemas.microsoft.com/office/drawing/2014/main" id="{E3330AB1-F0EC-4748-8D22-F22D4E289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01">
            <a:extLst>
              <a:ext uri="{FF2B5EF4-FFF2-40B4-BE49-F238E27FC236}">
                <a16:creationId xmlns:a16="http://schemas.microsoft.com/office/drawing/2014/main" id="{BC1C3ABC-7BFD-45B8-B79F-9ED4CB060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2" descr="http://www.clker.com/cliparts/c/e/P/p/d/d/bullet-1-red-1-hi.png">
            <a:extLst>
              <a:ext uri="{FF2B5EF4-FFF2-40B4-BE49-F238E27FC236}">
                <a16:creationId xmlns:a16="http://schemas.microsoft.com/office/drawing/2014/main" id="{40E77D3D-00DC-41D6-90FE-510D80B3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87" y="328613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16">
            <a:extLst>
              <a:ext uri="{FF2B5EF4-FFF2-40B4-BE49-F238E27FC236}">
                <a16:creationId xmlns:a16="http://schemas.microsoft.com/office/drawing/2014/main" id="{9330BDA7-00E5-4721-A25A-70A1D072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435769"/>
            <a:ext cx="15144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636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>
            <a:extLst>
              <a:ext uri="{FF2B5EF4-FFF2-40B4-BE49-F238E27FC236}">
                <a16:creationId xmlns:a16="http://schemas.microsoft.com/office/drawing/2014/main" id="{271895D8-DB7B-4217-AB61-74A59F6E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2" name="Picture 4" descr="https://i.pinimg.com/236x/8d/ea/ef/8deaefb22985cd8b75750c2f2d78f364--anxiety-quotes-positive-motivation-quotes-for-positive-thinking.jpg">
            <a:extLst>
              <a:ext uri="{FF2B5EF4-FFF2-40B4-BE49-F238E27FC236}">
                <a16:creationId xmlns:a16="http://schemas.microsoft.com/office/drawing/2014/main" id="{931B9BC5-3223-4A42-BE2B-B46F71C9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41" y="0"/>
            <a:ext cx="452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D363F1A-A8DF-4552-A203-A7E33B3369F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808162" y="3179763"/>
            <a:ext cx="5287963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Dr. Cavalcanti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   a/k/a Dr. Color Candy or Dr. C</a:t>
            </a:r>
          </a:p>
        </p:txBody>
      </p:sp>
    </p:spTree>
    <p:extLst>
      <p:ext uri="{BB962C8B-B14F-4D97-AF65-F5344CB8AC3E}">
        <p14:creationId xmlns:p14="http://schemas.microsoft.com/office/powerpoint/2010/main" val="34114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</TotalTime>
  <Words>356</Words>
  <Application>Microsoft Office PowerPoint</Application>
  <PresentationFormat>On-screen Show (4:3)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Unicode MS</vt:lpstr>
      <vt:lpstr>Tahoma</vt:lpstr>
      <vt:lpstr>Times New Roman</vt:lpstr>
      <vt:lpstr>Office Theme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 - nanorobot</dc:title>
  <dc:subject/>
  <dc:creator>Adriano Cavalcanti</dc:creator>
  <cp:keywords/>
  <dc:description/>
  <cp:lastModifiedBy>tux</cp:lastModifiedBy>
  <cp:revision>565</cp:revision>
  <cp:lastPrinted>2004-09-24T15:21:01Z</cp:lastPrinted>
  <dcterms:created xsi:type="dcterms:W3CDTF">2005-04-01T14:56:17Z</dcterms:created>
  <dcterms:modified xsi:type="dcterms:W3CDTF">2018-01-24T04:04:20Z</dcterms:modified>
</cp:coreProperties>
</file>